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notesMasterIdLst>
    <p:notesMasterId r:id="rId54"/>
  </p:notesMasterIdLst>
  <p:handoutMasterIdLst>
    <p:handoutMasterId r:id="rId55"/>
  </p:handoutMasterIdLst>
  <p:sldIdLst>
    <p:sldId id="387" r:id="rId5"/>
    <p:sldId id="436" r:id="rId6"/>
    <p:sldId id="437" r:id="rId7"/>
    <p:sldId id="405" r:id="rId8"/>
    <p:sldId id="406" r:id="rId9"/>
    <p:sldId id="386" r:id="rId10"/>
    <p:sldId id="407" r:id="rId11"/>
    <p:sldId id="417" r:id="rId12"/>
    <p:sldId id="418" r:id="rId13"/>
    <p:sldId id="419" r:id="rId14"/>
    <p:sldId id="446" r:id="rId15"/>
    <p:sldId id="448" r:id="rId16"/>
    <p:sldId id="449" r:id="rId17"/>
    <p:sldId id="432" r:id="rId18"/>
    <p:sldId id="433" r:id="rId19"/>
    <p:sldId id="434" r:id="rId20"/>
    <p:sldId id="442" r:id="rId21"/>
    <p:sldId id="443" r:id="rId22"/>
    <p:sldId id="394" r:id="rId23"/>
    <p:sldId id="271" r:id="rId24"/>
    <p:sldId id="396" r:id="rId25"/>
    <p:sldId id="404" r:id="rId26"/>
    <p:sldId id="450" r:id="rId27"/>
    <p:sldId id="451" r:id="rId28"/>
    <p:sldId id="393" r:id="rId29"/>
    <p:sldId id="397" r:id="rId30"/>
    <p:sldId id="424" r:id="rId31"/>
    <p:sldId id="423" r:id="rId32"/>
    <p:sldId id="392" r:id="rId33"/>
    <p:sldId id="409" r:id="rId34"/>
    <p:sldId id="426" r:id="rId35"/>
    <p:sldId id="431" r:id="rId36"/>
    <p:sldId id="430" r:id="rId37"/>
    <p:sldId id="428" r:id="rId38"/>
    <p:sldId id="427" r:id="rId39"/>
    <p:sldId id="438" r:id="rId40"/>
    <p:sldId id="439" r:id="rId41"/>
    <p:sldId id="447" r:id="rId42"/>
    <p:sldId id="390" r:id="rId43"/>
    <p:sldId id="411" r:id="rId44"/>
    <p:sldId id="425" r:id="rId45"/>
    <p:sldId id="410" r:id="rId46"/>
    <p:sldId id="380" r:id="rId47"/>
    <p:sldId id="415" r:id="rId48"/>
    <p:sldId id="421" r:id="rId49"/>
    <p:sldId id="389" r:id="rId50"/>
    <p:sldId id="412" r:id="rId51"/>
    <p:sldId id="382" r:id="rId52"/>
    <p:sldId id="435" r:id="rId5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8D132F-788D-C4E2-0093-642F473B3653}" name="Rachael Hartman" initials="RH" userId="S::rachael@centre-foundation.org::866c8af3-b2b4-446f-bdcd-a271b5d872b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OA LAN Management" initials="OL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4C26"/>
    <a:srgbClr val="DB4C27"/>
    <a:srgbClr val="00505C"/>
    <a:srgbClr val="2C8541"/>
    <a:srgbClr val="58A618"/>
    <a:srgbClr val="9933FF"/>
    <a:srgbClr val="CC00FF"/>
    <a:srgbClr val="243E7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1C3A8-DBD4-40A0-ABA3-D1A9709A3D9B}" v="2" dt="2026-06-23T15:53:35.666"/>
    <p1510:client id="{DC337FB6-A905-46EC-8828-82427FB93958}" v="156" dt="2026-06-23T15:14:21.4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iel Rasmussen" userId="20796598-bdd5-4f90-ba63-c020d5161fbc" providerId="ADAL" clId="{B8967B4B-A17C-4DB5-879A-5B887B90A8AB}"/>
    <pc:docChg chg="undo custSel addSld modSld sldOrd addMainMaster delMainMaster modMainMaster modNotesMaster">
      <pc:chgData name="Nathaniel Rasmussen" userId="20796598-bdd5-4f90-ba63-c020d5161fbc" providerId="ADAL" clId="{B8967B4B-A17C-4DB5-879A-5B887B90A8AB}" dt="2026-06-23T15:14:21.448" v="514" actId="1076"/>
      <pc:docMkLst>
        <pc:docMk/>
      </pc:docMkLst>
      <pc:sldChg chg="addSp delSp modSp mod modClrScheme chgLayout">
        <pc:chgData name="Nathaniel Rasmussen" userId="20796598-bdd5-4f90-ba63-c020d5161fbc" providerId="ADAL" clId="{B8967B4B-A17C-4DB5-879A-5B887B90A8AB}" dt="2026-06-23T14:50:54.432" v="101" actId="26606"/>
        <pc:sldMkLst>
          <pc:docMk/>
          <pc:sldMk cId="73550485" sldId="271"/>
        </pc:sldMkLst>
        <pc:spChg chg="add mod">
          <ac:chgData name="Nathaniel Rasmussen" userId="20796598-bdd5-4f90-ba63-c020d5161fbc" providerId="ADAL" clId="{B8967B4B-A17C-4DB5-879A-5B887B90A8AB}" dt="2026-06-23T14:50:54.432" v="101" actId="26606"/>
          <ac:spMkLst>
            <pc:docMk/>
            <pc:sldMk cId="73550485" sldId="271"/>
            <ac:spMk id="2" creationId="{53B3B7AD-8EFE-6EC2-55E7-B36720319C76}"/>
          </ac:spMkLst>
        </pc:spChg>
        <pc:spChg chg="del mod">
          <ac:chgData name="Nathaniel Rasmussen" userId="20796598-bdd5-4f90-ba63-c020d5161fbc" providerId="ADAL" clId="{B8967B4B-A17C-4DB5-879A-5B887B90A8AB}" dt="2026-06-23T14:07:24.713" v="15" actId="478"/>
          <ac:spMkLst>
            <pc:docMk/>
            <pc:sldMk cId="73550485" sldId="271"/>
            <ac:spMk id="5" creationId="{F14229E1-981B-9571-F784-CD9AC9514987}"/>
          </ac:spMkLst>
        </pc:spChg>
        <pc:spChg chg="mod">
          <ac:chgData name="Nathaniel Rasmussen" userId="20796598-bdd5-4f90-ba63-c020d5161fbc" providerId="ADAL" clId="{B8967B4B-A17C-4DB5-879A-5B887B90A8AB}" dt="2026-06-23T14:50:54.432" v="101" actId="26606"/>
          <ac:spMkLst>
            <pc:docMk/>
            <pc:sldMk cId="73550485" sldId="271"/>
            <ac:spMk id="7" creationId="{C564D201-127E-7FA1-2B85-4F671030121E}"/>
          </ac:spMkLst>
        </pc:spChg>
        <pc:picChg chg="mod">
          <ac:chgData name="Nathaniel Rasmussen" userId="20796598-bdd5-4f90-ba63-c020d5161fbc" providerId="ADAL" clId="{B8967B4B-A17C-4DB5-879A-5B887B90A8AB}" dt="2026-06-23T14:07:14.774" v="11" actId="1076"/>
          <ac:picMkLst>
            <pc:docMk/>
            <pc:sldMk cId="73550485" sldId="271"/>
            <ac:picMk id="3" creationId="{D9C090F8-5763-8B50-E5B7-9B39F16AA55F}"/>
          </ac:picMkLst>
        </pc:picChg>
        <pc:picChg chg="mod">
          <ac:chgData name="Nathaniel Rasmussen" userId="20796598-bdd5-4f90-ba63-c020d5161fbc" providerId="ADAL" clId="{B8967B4B-A17C-4DB5-879A-5B887B90A8AB}" dt="2026-06-23T14:50:54.432" v="101" actId="26606"/>
          <ac:picMkLst>
            <pc:docMk/>
            <pc:sldMk cId="73550485" sldId="271"/>
            <ac:picMk id="4" creationId="{0DD14BBF-0A7C-F206-BE0B-98BB37FC33A6}"/>
          </ac:picMkLst>
        </pc:picChg>
        <pc:picChg chg="mod">
          <ac:chgData name="Nathaniel Rasmussen" userId="20796598-bdd5-4f90-ba63-c020d5161fbc" providerId="ADAL" clId="{B8967B4B-A17C-4DB5-879A-5B887B90A8AB}" dt="2026-06-23T14:50:54.432" v="101" actId="26606"/>
          <ac:picMkLst>
            <pc:docMk/>
            <pc:sldMk cId="73550485" sldId="271"/>
            <ac:picMk id="9" creationId="{3330CAF9-B98C-D429-DC6A-AE9EE6A3EEE0}"/>
          </ac:picMkLst>
        </pc:picChg>
      </pc:sldChg>
      <pc:sldChg chg="modSp mod modClrScheme chgLayout">
        <pc:chgData name="Nathaniel Rasmussen" userId="20796598-bdd5-4f90-ba63-c020d5161fbc" providerId="ADAL" clId="{B8967B4B-A17C-4DB5-879A-5B887B90A8AB}" dt="2026-06-23T15:08:59.320" v="447" actId="1036"/>
        <pc:sldMkLst>
          <pc:docMk/>
          <pc:sldMk cId="1622806132" sldId="380"/>
        </pc:sldMkLst>
        <pc:spChg chg="mod">
          <ac:chgData name="Nathaniel Rasmussen" userId="20796598-bdd5-4f90-ba63-c020d5161fbc" providerId="ADAL" clId="{B8967B4B-A17C-4DB5-879A-5B887B90A8AB}" dt="2026-06-23T14:50:54.432" v="101" actId="26606"/>
          <ac:spMkLst>
            <pc:docMk/>
            <pc:sldMk cId="1622806132" sldId="380"/>
            <ac:spMk id="6" creationId="{847463FC-5F98-BBA8-330C-ED797B43519D}"/>
          </ac:spMkLst>
        </pc:spChg>
        <pc:spChg chg="mod">
          <ac:chgData name="Nathaniel Rasmussen" userId="20796598-bdd5-4f90-ba63-c020d5161fbc" providerId="ADAL" clId="{B8967B4B-A17C-4DB5-879A-5B887B90A8AB}" dt="2026-06-23T15:06:47.235" v="424" actId="14100"/>
          <ac:spMkLst>
            <pc:docMk/>
            <pc:sldMk cId="1622806132" sldId="380"/>
            <ac:spMk id="12" creationId="{9E68CB55-ADDF-7956-EEE2-471B5AE0D938}"/>
          </ac:spMkLst>
        </pc:spChg>
        <pc:picChg chg="mod modCrop">
          <ac:chgData name="Nathaniel Rasmussen" userId="20796598-bdd5-4f90-ba63-c020d5161fbc" providerId="ADAL" clId="{B8967B4B-A17C-4DB5-879A-5B887B90A8AB}" dt="2026-06-23T15:08:51.106" v="446" actId="732"/>
          <ac:picMkLst>
            <pc:docMk/>
            <pc:sldMk cId="1622806132" sldId="380"/>
            <ac:picMk id="3" creationId="{7B4DDE07-1823-3140-818D-FA1269CCBB3C}"/>
          </ac:picMkLst>
        </pc:picChg>
        <pc:picChg chg="mod">
          <ac:chgData name="Nathaniel Rasmussen" userId="20796598-bdd5-4f90-ba63-c020d5161fbc" providerId="ADAL" clId="{B8967B4B-A17C-4DB5-879A-5B887B90A8AB}" dt="2026-06-23T15:08:59.320" v="447" actId="1036"/>
          <ac:picMkLst>
            <pc:docMk/>
            <pc:sldMk cId="1622806132" sldId="380"/>
            <ac:picMk id="4" creationId="{872962C5-173D-D021-25DE-8C74AC7732CE}"/>
          </ac:picMkLst>
        </pc:picChg>
        <pc:picChg chg="mod">
          <ac:chgData name="Nathaniel Rasmussen" userId="20796598-bdd5-4f90-ba63-c020d5161fbc" providerId="ADAL" clId="{B8967B4B-A17C-4DB5-879A-5B887B90A8AB}" dt="2026-06-23T14:50:54.432" v="101" actId="26606"/>
          <ac:picMkLst>
            <pc:docMk/>
            <pc:sldMk cId="1622806132" sldId="380"/>
            <ac:picMk id="9" creationId="{5ABA3B97-7959-ABBC-ACF8-018004E68085}"/>
          </ac:picMkLst>
        </pc:picChg>
      </pc:sldChg>
      <pc:sldChg chg="modSp mod modClrScheme chgLayout modNotes">
        <pc:chgData name="Nathaniel Rasmussen" userId="20796598-bdd5-4f90-ba63-c020d5161fbc" providerId="ADAL" clId="{B8967B4B-A17C-4DB5-879A-5B887B90A8AB}" dt="2026-06-23T15:07:46.592" v="435" actId="114"/>
        <pc:sldMkLst>
          <pc:docMk/>
          <pc:sldMk cId="3187876622" sldId="382"/>
        </pc:sldMkLst>
        <pc:spChg chg="mod">
          <ac:chgData name="Nathaniel Rasmussen" userId="20796598-bdd5-4f90-ba63-c020d5161fbc" providerId="ADAL" clId="{B8967B4B-A17C-4DB5-879A-5B887B90A8AB}" dt="2026-06-23T14:50:54.432" v="101" actId="26606"/>
          <ac:spMkLst>
            <pc:docMk/>
            <pc:sldMk cId="3187876622" sldId="382"/>
            <ac:spMk id="2" creationId="{3290D599-ABFB-BB44-BD5B-A917F65A0AC1}"/>
          </ac:spMkLst>
        </pc:spChg>
        <pc:spChg chg="mod">
          <ac:chgData name="Nathaniel Rasmussen" userId="20796598-bdd5-4f90-ba63-c020d5161fbc" providerId="ADAL" clId="{B8967B4B-A17C-4DB5-879A-5B887B90A8AB}" dt="2026-06-23T14:50:54.432" v="101" actId="26606"/>
          <ac:spMkLst>
            <pc:docMk/>
            <pc:sldMk cId="3187876622" sldId="382"/>
            <ac:spMk id="4" creationId="{DCC161E7-8B41-0C36-179F-4EA769DDD244}"/>
          </ac:spMkLst>
        </pc:spChg>
        <pc:spChg chg="mod">
          <ac:chgData name="Nathaniel Rasmussen" userId="20796598-bdd5-4f90-ba63-c020d5161fbc" providerId="ADAL" clId="{B8967B4B-A17C-4DB5-879A-5B887B90A8AB}" dt="2026-06-23T15:07:46.592" v="435" actId="114"/>
          <ac:spMkLst>
            <pc:docMk/>
            <pc:sldMk cId="3187876622" sldId="382"/>
            <ac:spMk id="6" creationId="{4FD175A0-19AD-F443-83AF-A030DC982B96}"/>
          </ac:spMkLst>
        </pc:spChg>
        <pc:picChg chg="mod">
          <ac:chgData name="Nathaniel Rasmussen" userId="20796598-bdd5-4f90-ba63-c020d5161fbc" providerId="ADAL" clId="{B8967B4B-A17C-4DB5-879A-5B887B90A8AB}" dt="2026-06-23T14:50:54.432" v="101" actId="26606"/>
          <ac:picMkLst>
            <pc:docMk/>
            <pc:sldMk cId="3187876622" sldId="382"/>
            <ac:picMk id="8" creationId="{5EBFDD54-1CB4-7257-8799-2EAC460BE5DF}"/>
          </ac:picMkLst>
        </pc:picChg>
        <pc:picChg chg="mod">
          <ac:chgData name="Nathaniel Rasmussen" userId="20796598-bdd5-4f90-ba63-c020d5161fbc" providerId="ADAL" clId="{B8967B4B-A17C-4DB5-879A-5B887B90A8AB}" dt="2026-06-23T14:50:54.432" v="101" actId="26606"/>
          <ac:picMkLst>
            <pc:docMk/>
            <pc:sldMk cId="3187876622" sldId="382"/>
            <ac:picMk id="11" creationId="{3E914821-496A-D1E5-985E-A28A61F45700}"/>
          </ac:picMkLst>
        </pc:picChg>
      </pc:sldChg>
      <pc:sldChg chg="modSp mod modClrScheme chgLayout">
        <pc:chgData name="Nathaniel Rasmussen" userId="20796598-bdd5-4f90-ba63-c020d5161fbc" providerId="ADAL" clId="{B8967B4B-A17C-4DB5-879A-5B887B90A8AB}" dt="2026-06-23T14:50:54.432" v="101" actId="26606"/>
        <pc:sldMkLst>
          <pc:docMk/>
          <pc:sldMk cId="124359941" sldId="386"/>
        </pc:sldMkLst>
        <pc:spChg chg="mod">
          <ac:chgData name="Nathaniel Rasmussen" userId="20796598-bdd5-4f90-ba63-c020d5161fbc" providerId="ADAL" clId="{B8967B4B-A17C-4DB5-879A-5B887B90A8AB}" dt="2026-06-23T14:50:54.432" v="101" actId="26606"/>
          <ac:spMkLst>
            <pc:docMk/>
            <pc:sldMk cId="124359941" sldId="386"/>
            <ac:spMk id="5" creationId="{E4FC1C71-0F8B-F145-994C-DC273CB4358C}"/>
          </ac:spMkLst>
        </pc:spChg>
        <pc:spChg chg="mod">
          <ac:chgData name="Nathaniel Rasmussen" userId="20796598-bdd5-4f90-ba63-c020d5161fbc" providerId="ADAL" clId="{B8967B4B-A17C-4DB5-879A-5B887B90A8AB}" dt="2026-06-23T14:50:54.432" v="101" actId="26606"/>
          <ac:spMkLst>
            <pc:docMk/>
            <pc:sldMk cId="124359941" sldId="386"/>
            <ac:spMk id="6" creationId="{4FD175A0-19AD-F443-83AF-A030DC982B96}"/>
          </ac:spMkLst>
        </pc:spChg>
        <pc:picChg chg="mod">
          <ac:chgData name="Nathaniel Rasmussen" userId="20796598-bdd5-4f90-ba63-c020d5161fbc" providerId="ADAL" clId="{B8967B4B-A17C-4DB5-879A-5B887B90A8AB}" dt="2026-06-23T14:50:54.432" v="101" actId="26606"/>
          <ac:picMkLst>
            <pc:docMk/>
            <pc:sldMk cId="124359941" sldId="386"/>
            <ac:picMk id="3" creationId="{F7DFC2A9-0936-6794-7497-9C364BF40796}"/>
          </ac:picMkLst>
        </pc:picChg>
        <pc:picChg chg="mod">
          <ac:chgData name="Nathaniel Rasmussen" userId="20796598-bdd5-4f90-ba63-c020d5161fbc" providerId="ADAL" clId="{B8967B4B-A17C-4DB5-879A-5B887B90A8AB}" dt="2026-06-23T14:50:54.432" v="101" actId="26606"/>
          <ac:picMkLst>
            <pc:docMk/>
            <pc:sldMk cId="124359941" sldId="386"/>
            <ac:picMk id="8" creationId="{82F5CAE0-56BF-A772-29C8-956193C54A59}"/>
          </ac:picMkLst>
        </pc:picChg>
      </pc:sldChg>
      <pc:sldChg chg="modSp mod modClrScheme chgLayout modNotes">
        <pc:chgData name="Nathaniel Rasmussen" userId="20796598-bdd5-4f90-ba63-c020d5161fbc" providerId="ADAL" clId="{B8967B4B-A17C-4DB5-879A-5B887B90A8AB}" dt="2026-06-23T14:50:54.432" v="101" actId="26606"/>
        <pc:sldMkLst>
          <pc:docMk/>
          <pc:sldMk cId="3851911848" sldId="387"/>
        </pc:sldMkLst>
        <pc:spChg chg="mod">
          <ac:chgData name="Nathaniel Rasmussen" userId="20796598-bdd5-4f90-ba63-c020d5161fbc" providerId="ADAL" clId="{B8967B4B-A17C-4DB5-879A-5B887B90A8AB}" dt="2026-06-23T14:50:54.432" v="101" actId="26606"/>
          <ac:spMkLst>
            <pc:docMk/>
            <pc:sldMk cId="3851911848" sldId="387"/>
            <ac:spMk id="5" creationId="{E4FC1C71-0F8B-F145-994C-DC273CB4358C}"/>
          </ac:spMkLst>
        </pc:spChg>
        <pc:spChg chg="mod">
          <ac:chgData name="Nathaniel Rasmussen" userId="20796598-bdd5-4f90-ba63-c020d5161fbc" providerId="ADAL" clId="{B8967B4B-A17C-4DB5-879A-5B887B90A8AB}" dt="2026-06-23T14:50:54.432" v="101" actId="26606"/>
          <ac:spMkLst>
            <pc:docMk/>
            <pc:sldMk cId="3851911848" sldId="387"/>
            <ac:spMk id="6" creationId="{4FD175A0-19AD-F443-83AF-A030DC982B96}"/>
          </ac:spMkLst>
        </pc:spChg>
        <pc:picChg chg="mod">
          <ac:chgData name="Nathaniel Rasmussen" userId="20796598-bdd5-4f90-ba63-c020d5161fbc" providerId="ADAL" clId="{B8967B4B-A17C-4DB5-879A-5B887B90A8AB}" dt="2026-06-23T14:50:54.432" v="101" actId="26606"/>
          <ac:picMkLst>
            <pc:docMk/>
            <pc:sldMk cId="3851911848" sldId="387"/>
            <ac:picMk id="2" creationId="{19FD5FD4-AD33-47AC-F0E3-FCB041BCEA96}"/>
          </ac:picMkLst>
        </pc:picChg>
      </pc:sldChg>
      <pc:sldChg chg="modSp mod modClrScheme chgLayout">
        <pc:chgData name="Nathaniel Rasmussen" userId="20796598-bdd5-4f90-ba63-c020d5161fbc" providerId="ADAL" clId="{B8967B4B-A17C-4DB5-879A-5B887B90A8AB}" dt="2026-06-23T15:07:34.691" v="433" actId="14100"/>
        <pc:sldMkLst>
          <pc:docMk/>
          <pc:sldMk cId="1031636849" sldId="389"/>
        </pc:sldMkLst>
        <pc:spChg chg="mod">
          <ac:chgData name="Nathaniel Rasmussen" userId="20796598-bdd5-4f90-ba63-c020d5161fbc" providerId="ADAL" clId="{B8967B4B-A17C-4DB5-879A-5B887B90A8AB}" dt="2026-06-23T15:07:34.691" v="433" actId="14100"/>
          <ac:spMkLst>
            <pc:docMk/>
            <pc:sldMk cId="1031636849" sldId="389"/>
            <ac:spMk id="2" creationId="{BE986A36-FA8B-BD7B-954D-893D2EB4870B}"/>
          </ac:spMkLst>
        </pc:spChg>
        <pc:spChg chg="mod">
          <ac:chgData name="Nathaniel Rasmussen" userId="20796598-bdd5-4f90-ba63-c020d5161fbc" providerId="ADAL" clId="{B8967B4B-A17C-4DB5-879A-5B887B90A8AB}" dt="2026-06-23T14:50:54.432" v="101" actId="26606"/>
          <ac:spMkLst>
            <pc:docMk/>
            <pc:sldMk cId="1031636849" sldId="389"/>
            <ac:spMk id="6" creationId="{847463FC-5F98-BBA8-330C-ED797B43519D}"/>
          </ac:spMkLst>
        </pc:spChg>
        <pc:picChg chg="mod">
          <ac:chgData name="Nathaniel Rasmussen" userId="20796598-bdd5-4f90-ba63-c020d5161fbc" providerId="ADAL" clId="{B8967B4B-A17C-4DB5-879A-5B887B90A8AB}" dt="2026-06-23T14:50:54.432" v="101" actId="26606"/>
          <ac:picMkLst>
            <pc:docMk/>
            <pc:sldMk cId="1031636849" sldId="389"/>
            <ac:picMk id="7" creationId="{EAD5F3DD-5445-3CA3-FC02-3B811EBD76F6}"/>
          </ac:picMkLst>
        </pc:picChg>
        <pc:picChg chg="mod">
          <ac:chgData name="Nathaniel Rasmussen" userId="20796598-bdd5-4f90-ba63-c020d5161fbc" providerId="ADAL" clId="{B8967B4B-A17C-4DB5-879A-5B887B90A8AB}" dt="2026-06-23T14:50:54.432" v="101" actId="26606"/>
          <ac:picMkLst>
            <pc:docMk/>
            <pc:sldMk cId="1031636849" sldId="389"/>
            <ac:picMk id="10" creationId="{FDE06C2D-D474-C974-C94A-E9FA2E7AD701}"/>
          </ac:picMkLst>
        </pc:picChg>
      </pc:sldChg>
      <pc:sldChg chg="modSp mod modClrScheme chgLayout">
        <pc:chgData name="Nathaniel Rasmussen" userId="20796598-bdd5-4f90-ba63-c020d5161fbc" providerId="ADAL" clId="{B8967B4B-A17C-4DB5-879A-5B887B90A8AB}" dt="2026-06-23T15:10:41.986" v="473" actId="1037"/>
        <pc:sldMkLst>
          <pc:docMk/>
          <pc:sldMk cId="2686420478" sldId="390"/>
        </pc:sldMkLst>
        <pc:spChg chg="mod">
          <ac:chgData name="Nathaniel Rasmussen" userId="20796598-bdd5-4f90-ba63-c020d5161fbc" providerId="ADAL" clId="{B8967B4B-A17C-4DB5-879A-5B887B90A8AB}" dt="2026-06-23T15:10:41.986" v="473" actId="1037"/>
          <ac:spMkLst>
            <pc:docMk/>
            <pc:sldMk cId="2686420478" sldId="390"/>
            <ac:spMk id="4" creationId="{C01BF004-9B89-D475-7380-403BC0917463}"/>
          </ac:spMkLst>
        </pc:spChg>
        <pc:spChg chg="mod">
          <ac:chgData name="Nathaniel Rasmussen" userId="20796598-bdd5-4f90-ba63-c020d5161fbc" providerId="ADAL" clId="{B8967B4B-A17C-4DB5-879A-5B887B90A8AB}" dt="2026-06-23T14:50:54.432" v="101" actId="26606"/>
          <ac:spMkLst>
            <pc:docMk/>
            <pc:sldMk cId="2686420478" sldId="390"/>
            <ac:spMk id="7" creationId="{C564D201-127E-7FA1-2B85-4F671030121E}"/>
          </ac:spMkLst>
        </pc:spChg>
        <pc:picChg chg="mod">
          <ac:chgData name="Nathaniel Rasmussen" userId="20796598-bdd5-4f90-ba63-c020d5161fbc" providerId="ADAL" clId="{B8967B4B-A17C-4DB5-879A-5B887B90A8AB}" dt="2026-06-23T15:05:30.954" v="412" actId="1076"/>
          <ac:picMkLst>
            <pc:docMk/>
            <pc:sldMk cId="2686420478" sldId="390"/>
            <ac:picMk id="6" creationId="{79899622-09D5-B524-5E9E-6B112AC2F763}"/>
          </ac:picMkLst>
        </pc:picChg>
        <pc:picChg chg="mod">
          <ac:chgData name="Nathaniel Rasmussen" userId="20796598-bdd5-4f90-ba63-c020d5161fbc" providerId="ADAL" clId="{B8967B4B-A17C-4DB5-879A-5B887B90A8AB}" dt="2026-06-23T14:50:54.432" v="101" actId="26606"/>
          <ac:picMkLst>
            <pc:docMk/>
            <pc:sldMk cId="2686420478" sldId="390"/>
            <ac:picMk id="10" creationId="{E98CB70C-A146-2058-8852-0C64B4B9AB96}"/>
          </ac:picMkLst>
        </pc:picChg>
        <pc:picChg chg="mod">
          <ac:chgData name="Nathaniel Rasmussen" userId="20796598-bdd5-4f90-ba63-c020d5161fbc" providerId="ADAL" clId="{B8967B4B-A17C-4DB5-879A-5B887B90A8AB}" dt="2026-06-23T15:06:09.955" v="418" actId="732"/>
          <ac:picMkLst>
            <pc:docMk/>
            <pc:sldMk cId="2686420478" sldId="390"/>
            <ac:picMk id="1026" creationId="{46B298BA-FB19-78F0-BC8E-4477FBC4C61C}"/>
          </ac:picMkLst>
        </pc:picChg>
      </pc:sldChg>
      <pc:sldChg chg="addSp delSp modSp mod modClrScheme chgLayout">
        <pc:chgData name="Nathaniel Rasmussen" userId="20796598-bdd5-4f90-ba63-c020d5161fbc" providerId="ADAL" clId="{B8967B4B-A17C-4DB5-879A-5B887B90A8AB}" dt="2026-06-23T15:02:31.388" v="319" actId="1076"/>
        <pc:sldMkLst>
          <pc:docMk/>
          <pc:sldMk cId="4016799594" sldId="392"/>
        </pc:sldMkLst>
        <pc:spChg chg="add mod">
          <ac:chgData name="Nathaniel Rasmussen" userId="20796598-bdd5-4f90-ba63-c020d5161fbc" providerId="ADAL" clId="{B8967B4B-A17C-4DB5-879A-5B887B90A8AB}" dt="2026-06-23T15:02:31.388" v="319" actId="1076"/>
          <ac:spMkLst>
            <pc:docMk/>
            <pc:sldMk cId="4016799594" sldId="392"/>
            <ac:spMk id="2" creationId="{594761DA-C10E-04F3-0D3B-55BC934A9D37}"/>
          </ac:spMkLst>
        </pc:spChg>
        <pc:spChg chg="del mod">
          <ac:chgData name="Nathaniel Rasmussen" userId="20796598-bdd5-4f90-ba63-c020d5161fbc" providerId="ADAL" clId="{B8967B4B-A17C-4DB5-879A-5B887B90A8AB}" dt="2026-06-23T15:02:15.460" v="289" actId="478"/>
          <ac:spMkLst>
            <pc:docMk/>
            <pc:sldMk cId="4016799594" sldId="392"/>
            <ac:spMk id="4" creationId="{C01BF004-9B89-D475-7380-403BC0917463}"/>
          </ac:spMkLst>
        </pc:spChg>
        <pc:spChg chg="mod">
          <ac:chgData name="Nathaniel Rasmussen" userId="20796598-bdd5-4f90-ba63-c020d5161fbc" providerId="ADAL" clId="{B8967B4B-A17C-4DB5-879A-5B887B90A8AB}" dt="2026-06-23T14:50:54.432" v="101" actId="26606"/>
          <ac:spMkLst>
            <pc:docMk/>
            <pc:sldMk cId="4016799594" sldId="392"/>
            <ac:spMk id="7" creationId="{C564D201-127E-7FA1-2B85-4F671030121E}"/>
          </ac:spMkLst>
        </pc:spChg>
        <pc:picChg chg="mod">
          <ac:chgData name="Nathaniel Rasmussen" userId="20796598-bdd5-4f90-ba63-c020d5161fbc" providerId="ADAL" clId="{B8967B4B-A17C-4DB5-879A-5B887B90A8AB}" dt="2026-06-23T14:50:54.432" v="101" actId="26606"/>
          <ac:picMkLst>
            <pc:docMk/>
            <pc:sldMk cId="4016799594" sldId="392"/>
            <ac:picMk id="6" creationId="{4119FDCD-8574-AFAF-1FA9-841E4096E4EE}"/>
          </ac:picMkLst>
        </pc:picChg>
        <pc:picChg chg="mod">
          <ac:chgData name="Nathaniel Rasmussen" userId="20796598-bdd5-4f90-ba63-c020d5161fbc" providerId="ADAL" clId="{B8967B4B-A17C-4DB5-879A-5B887B90A8AB}" dt="2026-06-23T14:50:54.432" v="101" actId="26606"/>
          <ac:picMkLst>
            <pc:docMk/>
            <pc:sldMk cId="4016799594" sldId="392"/>
            <ac:picMk id="10" creationId="{F7E3FD60-8AA6-879A-C3D1-CDEE8A145795}"/>
          </ac:picMkLst>
        </pc:picChg>
      </pc:sldChg>
      <pc:sldChg chg="addSp delSp modSp mod modClrScheme chgLayout modNotes">
        <pc:chgData name="Nathaniel Rasmussen" userId="20796598-bdd5-4f90-ba63-c020d5161fbc" providerId="ADAL" clId="{B8967B4B-A17C-4DB5-879A-5B887B90A8AB}" dt="2026-06-23T15:01:27.870" v="284" actId="1076"/>
        <pc:sldMkLst>
          <pc:docMk/>
          <pc:sldMk cId="3805427593" sldId="393"/>
        </pc:sldMkLst>
        <pc:spChg chg="add del mod">
          <ac:chgData name="Nathaniel Rasmussen" userId="20796598-bdd5-4f90-ba63-c020d5161fbc" providerId="ADAL" clId="{B8967B4B-A17C-4DB5-879A-5B887B90A8AB}" dt="2026-06-23T15:01:16.792" v="268" actId="478"/>
          <ac:spMkLst>
            <pc:docMk/>
            <pc:sldMk cId="3805427593" sldId="393"/>
            <ac:spMk id="2" creationId="{2080157B-4FAD-F7BD-5AFE-6C240F85BAE1}"/>
          </ac:spMkLst>
        </pc:spChg>
        <pc:spChg chg="add mod">
          <ac:chgData name="Nathaniel Rasmussen" userId="20796598-bdd5-4f90-ba63-c020d5161fbc" providerId="ADAL" clId="{B8967B4B-A17C-4DB5-879A-5B887B90A8AB}" dt="2026-06-23T15:01:27.870" v="284" actId="1076"/>
          <ac:spMkLst>
            <pc:docMk/>
            <pc:sldMk cId="3805427593" sldId="393"/>
            <ac:spMk id="3" creationId="{A1F27A02-5713-717C-DB40-9399397A65F5}"/>
          </ac:spMkLst>
        </pc:spChg>
        <pc:spChg chg="mod">
          <ac:chgData name="Nathaniel Rasmussen" userId="20796598-bdd5-4f90-ba63-c020d5161fbc" providerId="ADAL" clId="{B8967B4B-A17C-4DB5-879A-5B887B90A8AB}" dt="2026-06-23T14:50:54.432" v="101" actId="26606"/>
          <ac:spMkLst>
            <pc:docMk/>
            <pc:sldMk cId="3805427593" sldId="393"/>
            <ac:spMk id="6" creationId="{008A56BA-384C-E5D9-0F4F-2D20D6DD3094}"/>
          </ac:spMkLst>
        </pc:spChg>
        <pc:spChg chg="del mod">
          <ac:chgData name="Nathaniel Rasmussen" userId="20796598-bdd5-4f90-ba63-c020d5161fbc" providerId="ADAL" clId="{B8967B4B-A17C-4DB5-879A-5B887B90A8AB}" dt="2026-06-23T15:00:39.458" v="265" actId="478"/>
          <ac:spMkLst>
            <pc:docMk/>
            <pc:sldMk cId="3805427593" sldId="393"/>
            <ac:spMk id="7" creationId="{C564D201-127E-7FA1-2B85-4F671030121E}"/>
          </ac:spMkLst>
        </pc:spChg>
        <pc:spChg chg="del mod">
          <ac:chgData name="Nathaniel Rasmussen" userId="20796598-bdd5-4f90-ba63-c020d5161fbc" providerId="ADAL" clId="{B8967B4B-A17C-4DB5-879A-5B887B90A8AB}" dt="2026-06-23T14:59:32.304" v="257" actId="478"/>
          <ac:spMkLst>
            <pc:docMk/>
            <pc:sldMk cId="3805427593" sldId="393"/>
            <ac:spMk id="14" creationId="{843FFFB9-5F25-0F5D-387E-29AD1C90FB3F}"/>
          </ac:spMkLst>
        </pc:spChg>
        <pc:picChg chg="mod">
          <ac:chgData name="Nathaniel Rasmussen" userId="20796598-bdd5-4f90-ba63-c020d5161fbc" providerId="ADAL" clId="{B8967B4B-A17C-4DB5-879A-5B887B90A8AB}" dt="2026-06-23T15:00:35.255" v="264" actId="1076"/>
          <ac:picMkLst>
            <pc:docMk/>
            <pc:sldMk cId="3805427593" sldId="393"/>
            <ac:picMk id="4" creationId="{501D1C07-BD55-B20D-951F-588CDD0B0D55}"/>
          </ac:picMkLst>
        </pc:picChg>
        <pc:picChg chg="mod modCrop">
          <ac:chgData name="Nathaniel Rasmussen" userId="20796598-bdd5-4f90-ba63-c020d5161fbc" providerId="ADAL" clId="{B8967B4B-A17C-4DB5-879A-5B887B90A8AB}" dt="2026-06-23T15:00:26.611" v="263" actId="732"/>
          <ac:picMkLst>
            <pc:docMk/>
            <pc:sldMk cId="3805427593" sldId="393"/>
            <ac:picMk id="9" creationId="{7C7C0784-1DC1-E868-C5FB-8C4D3602E8C4}"/>
          </ac:picMkLst>
        </pc:picChg>
        <pc:picChg chg="mod">
          <ac:chgData name="Nathaniel Rasmussen" userId="20796598-bdd5-4f90-ba63-c020d5161fbc" providerId="ADAL" clId="{B8967B4B-A17C-4DB5-879A-5B887B90A8AB}" dt="2026-06-23T14:50:54.432" v="101" actId="26606"/>
          <ac:picMkLst>
            <pc:docMk/>
            <pc:sldMk cId="3805427593" sldId="393"/>
            <ac:picMk id="10" creationId="{C0868ABB-B142-3EC4-2A67-79A3FAB35265}"/>
          </ac:picMkLst>
        </pc:picChg>
        <pc:picChg chg="del mod">
          <ac:chgData name="Nathaniel Rasmussen" userId="20796598-bdd5-4f90-ba63-c020d5161fbc" providerId="ADAL" clId="{B8967B4B-A17C-4DB5-879A-5B887B90A8AB}" dt="2026-06-23T15:00:41.984" v="266" actId="478"/>
          <ac:picMkLst>
            <pc:docMk/>
            <pc:sldMk cId="3805427593" sldId="393"/>
            <ac:picMk id="11" creationId="{45411435-6376-E4BD-9318-95BE3C737266}"/>
          </ac:picMkLst>
        </pc:picChg>
        <pc:picChg chg="del mod">
          <ac:chgData name="Nathaniel Rasmussen" userId="20796598-bdd5-4f90-ba63-c020d5161fbc" providerId="ADAL" clId="{B8967B4B-A17C-4DB5-879A-5B887B90A8AB}" dt="2026-06-23T14:58:38.068" v="249" actId="478"/>
          <ac:picMkLst>
            <pc:docMk/>
            <pc:sldMk cId="3805427593" sldId="393"/>
            <ac:picMk id="12" creationId="{5209E5C2-8D88-AD6D-4A74-EEDC8C7DA9CC}"/>
          </ac:picMkLst>
        </pc:picChg>
      </pc:sldChg>
      <pc:sldChg chg="modSp mod modClrScheme chgLayout">
        <pc:chgData name="Nathaniel Rasmussen" userId="20796598-bdd5-4f90-ba63-c020d5161fbc" providerId="ADAL" clId="{B8967B4B-A17C-4DB5-879A-5B887B90A8AB}" dt="2026-06-23T14:50:54.432" v="101" actId="26606"/>
        <pc:sldMkLst>
          <pc:docMk/>
          <pc:sldMk cId="3553936519" sldId="394"/>
        </pc:sldMkLst>
        <pc:spChg chg="mod">
          <ac:chgData name="Nathaniel Rasmussen" userId="20796598-bdd5-4f90-ba63-c020d5161fbc" providerId="ADAL" clId="{B8967B4B-A17C-4DB5-879A-5B887B90A8AB}" dt="2026-06-23T14:50:54.432" v="101" actId="26606"/>
          <ac:spMkLst>
            <pc:docMk/>
            <pc:sldMk cId="3553936519" sldId="394"/>
            <ac:spMk id="5" creationId="{E4FC1C71-0F8B-F145-994C-DC273CB4358C}"/>
          </ac:spMkLst>
        </pc:spChg>
        <pc:spChg chg="mod">
          <ac:chgData name="Nathaniel Rasmussen" userId="20796598-bdd5-4f90-ba63-c020d5161fbc" providerId="ADAL" clId="{B8967B4B-A17C-4DB5-879A-5B887B90A8AB}" dt="2026-06-23T14:50:54.432" v="101" actId="26606"/>
          <ac:spMkLst>
            <pc:docMk/>
            <pc:sldMk cId="3553936519" sldId="394"/>
            <ac:spMk id="6" creationId="{4FD175A0-19AD-F443-83AF-A030DC982B96}"/>
          </ac:spMkLst>
        </pc:spChg>
        <pc:picChg chg="mod">
          <ac:chgData name="Nathaniel Rasmussen" userId="20796598-bdd5-4f90-ba63-c020d5161fbc" providerId="ADAL" clId="{B8967B4B-A17C-4DB5-879A-5B887B90A8AB}" dt="2026-06-23T14:50:54.432" v="101" actId="26606"/>
          <ac:picMkLst>
            <pc:docMk/>
            <pc:sldMk cId="3553936519" sldId="394"/>
            <ac:picMk id="3" creationId="{84FF44AF-50A5-A9FE-DA77-C06E9D9E5843}"/>
          </ac:picMkLst>
        </pc:picChg>
        <pc:picChg chg="mod">
          <ac:chgData name="Nathaniel Rasmussen" userId="20796598-bdd5-4f90-ba63-c020d5161fbc" providerId="ADAL" clId="{B8967B4B-A17C-4DB5-879A-5B887B90A8AB}" dt="2026-06-23T14:50:54.432" v="101" actId="26606"/>
          <ac:picMkLst>
            <pc:docMk/>
            <pc:sldMk cId="3553936519" sldId="394"/>
            <ac:picMk id="10" creationId="{96AA4E50-D6B6-A576-BE70-99216AC645D0}"/>
          </ac:picMkLst>
        </pc:picChg>
      </pc:sldChg>
      <pc:sldChg chg="modSp mod modClrScheme chgLayout">
        <pc:chgData name="Nathaniel Rasmussen" userId="20796598-bdd5-4f90-ba63-c020d5161fbc" providerId="ADAL" clId="{B8967B4B-A17C-4DB5-879A-5B887B90A8AB}" dt="2026-06-23T14:57:26.644" v="218" actId="114"/>
        <pc:sldMkLst>
          <pc:docMk/>
          <pc:sldMk cId="4006746398" sldId="396"/>
        </pc:sldMkLst>
        <pc:spChg chg="mod">
          <ac:chgData name="Nathaniel Rasmussen" userId="20796598-bdd5-4f90-ba63-c020d5161fbc" providerId="ADAL" clId="{B8967B4B-A17C-4DB5-879A-5B887B90A8AB}" dt="2026-06-23T14:50:54.432" v="101" actId="26606"/>
          <ac:spMkLst>
            <pc:docMk/>
            <pc:sldMk cId="4006746398" sldId="396"/>
            <ac:spMk id="2" creationId="{3290D599-ABFB-BB44-BD5B-A917F65A0AC1}"/>
          </ac:spMkLst>
        </pc:spChg>
        <pc:spChg chg="mod">
          <ac:chgData name="Nathaniel Rasmussen" userId="20796598-bdd5-4f90-ba63-c020d5161fbc" providerId="ADAL" clId="{B8967B4B-A17C-4DB5-879A-5B887B90A8AB}" dt="2026-06-23T14:50:54.432" v="101" actId="26606"/>
          <ac:spMkLst>
            <pc:docMk/>
            <pc:sldMk cId="4006746398" sldId="396"/>
            <ac:spMk id="4" creationId="{F81B591A-7B21-BEC6-ED95-166FB0137718}"/>
          </ac:spMkLst>
        </pc:spChg>
        <pc:spChg chg="mod">
          <ac:chgData name="Nathaniel Rasmussen" userId="20796598-bdd5-4f90-ba63-c020d5161fbc" providerId="ADAL" clId="{B8967B4B-A17C-4DB5-879A-5B887B90A8AB}" dt="2026-06-23T14:57:26.644" v="218" actId="114"/>
          <ac:spMkLst>
            <pc:docMk/>
            <pc:sldMk cId="4006746398" sldId="396"/>
            <ac:spMk id="6" creationId="{4FD175A0-19AD-F443-83AF-A030DC982B96}"/>
          </ac:spMkLst>
        </pc:spChg>
        <pc:picChg chg="mod">
          <ac:chgData name="Nathaniel Rasmussen" userId="20796598-bdd5-4f90-ba63-c020d5161fbc" providerId="ADAL" clId="{B8967B4B-A17C-4DB5-879A-5B887B90A8AB}" dt="2026-06-23T14:50:54.432" v="101" actId="26606"/>
          <ac:picMkLst>
            <pc:docMk/>
            <pc:sldMk cId="4006746398" sldId="396"/>
            <ac:picMk id="8" creationId="{27E2DDD1-8464-FC92-382A-AE7A54E02CBB}"/>
          </ac:picMkLst>
        </pc:picChg>
        <pc:picChg chg="mod">
          <ac:chgData name="Nathaniel Rasmussen" userId="20796598-bdd5-4f90-ba63-c020d5161fbc" providerId="ADAL" clId="{B8967B4B-A17C-4DB5-879A-5B887B90A8AB}" dt="2026-06-23T14:50:54.432" v="101" actId="26606"/>
          <ac:picMkLst>
            <pc:docMk/>
            <pc:sldMk cId="4006746398" sldId="396"/>
            <ac:picMk id="11" creationId="{4984C41F-B479-6925-6C4A-C97E71A04689}"/>
          </ac:picMkLst>
        </pc:picChg>
      </pc:sldChg>
      <pc:sldChg chg="modSp mod modClrScheme chgLayout modNotes">
        <pc:chgData name="Nathaniel Rasmussen" userId="20796598-bdd5-4f90-ba63-c020d5161fbc" providerId="ADAL" clId="{B8967B4B-A17C-4DB5-879A-5B887B90A8AB}" dt="2026-06-23T15:01:40.092" v="285" actId="114"/>
        <pc:sldMkLst>
          <pc:docMk/>
          <pc:sldMk cId="493835509" sldId="397"/>
        </pc:sldMkLst>
        <pc:spChg chg="mod">
          <ac:chgData name="Nathaniel Rasmussen" userId="20796598-bdd5-4f90-ba63-c020d5161fbc" providerId="ADAL" clId="{B8967B4B-A17C-4DB5-879A-5B887B90A8AB}" dt="2026-06-23T14:50:54.432" v="101" actId="26606"/>
          <ac:spMkLst>
            <pc:docMk/>
            <pc:sldMk cId="493835509" sldId="397"/>
            <ac:spMk id="4" creationId="{F81B591A-7B21-BEC6-ED95-166FB0137718}"/>
          </ac:spMkLst>
        </pc:spChg>
        <pc:spChg chg="mod">
          <ac:chgData name="Nathaniel Rasmussen" userId="20796598-bdd5-4f90-ba63-c020d5161fbc" providerId="ADAL" clId="{B8967B4B-A17C-4DB5-879A-5B887B90A8AB}" dt="2026-06-23T15:01:40.092" v="285" actId="114"/>
          <ac:spMkLst>
            <pc:docMk/>
            <pc:sldMk cId="493835509" sldId="397"/>
            <ac:spMk id="9" creationId="{EE637360-1AB1-86B0-3FF9-AC8FF5D2C69B}"/>
          </ac:spMkLst>
        </pc:spChg>
        <pc:spChg chg="mod">
          <ac:chgData name="Nathaniel Rasmussen" userId="20796598-bdd5-4f90-ba63-c020d5161fbc" providerId="ADAL" clId="{B8967B4B-A17C-4DB5-879A-5B887B90A8AB}" dt="2026-06-23T14:50:54.432" v="101" actId="26606"/>
          <ac:spMkLst>
            <pc:docMk/>
            <pc:sldMk cId="493835509" sldId="397"/>
            <ac:spMk id="11" creationId="{0A28C79D-54FA-9D50-5EE0-60E992BA316F}"/>
          </ac:spMkLst>
        </pc:spChg>
        <pc:picChg chg="mod">
          <ac:chgData name="Nathaniel Rasmussen" userId="20796598-bdd5-4f90-ba63-c020d5161fbc" providerId="ADAL" clId="{B8967B4B-A17C-4DB5-879A-5B887B90A8AB}" dt="2026-06-23T14:50:54.432" v="101" actId="26606"/>
          <ac:picMkLst>
            <pc:docMk/>
            <pc:sldMk cId="493835509" sldId="397"/>
            <ac:picMk id="6" creationId="{61AC48E6-65B6-82AD-6920-F17917D055D6}"/>
          </ac:picMkLst>
        </pc:picChg>
        <pc:picChg chg="mod">
          <ac:chgData name="Nathaniel Rasmussen" userId="20796598-bdd5-4f90-ba63-c020d5161fbc" providerId="ADAL" clId="{B8967B4B-A17C-4DB5-879A-5B887B90A8AB}" dt="2026-06-23T14:50:54.432" v="101" actId="26606"/>
          <ac:picMkLst>
            <pc:docMk/>
            <pc:sldMk cId="493835509" sldId="397"/>
            <ac:picMk id="8" creationId="{7BA9B901-7C38-4480-83EA-1CCD76E19016}"/>
          </ac:picMkLst>
        </pc:picChg>
      </pc:sldChg>
      <pc:sldChg chg="modSp mod modClrScheme chgLayout">
        <pc:chgData name="Nathaniel Rasmussen" userId="20796598-bdd5-4f90-ba63-c020d5161fbc" providerId="ADAL" clId="{B8967B4B-A17C-4DB5-879A-5B887B90A8AB}" dt="2026-06-23T14:57:30.663" v="219" actId="114"/>
        <pc:sldMkLst>
          <pc:docMk/>
          <pc:sldMk cId="769998430" sldId="404"/>
        </pc:sldMkLst>
        <pc:spChg chg="mod">
          <ac:chgData name="Nathaniel Rasmussen" userId="20796598-bdd5-4f90-ba63-c020d5161fbc" providerId="ADAL" clId="{B8967B4B-A17C-4DB5-879A-5B887B90A8AB}" dt="2026-06-23T14:50:54.432" v="101" actId="26606"/>
          <ac:spMkLst>
            <pc:docMk/>
            <pc:sldMk cId="769998430" sldId="404"/>
            <ac:spMk id="2" creationId="{3290D599-ABFB-BB44-BD5B-A917F65A0AC1}"/>
          </ac:spMkLst>
        </pc:spChg>
        <pc:spChg chg="mod">
          <ac:chgData name="Nathaniel Rasmussen" userId="20796598-bdd5-4f90-ba63-c020d5161fbc" providerId="ADAL" clId="{B8967B4B-A17C-4DB5-879A-5B887B90A8AB}" dt="2026-06-23T14:50:54.432" v="101" actId="26606"/>
          <ac:spMkLst>
            <pc:docMk/>
            <pc:sldMk cId="769998430" sldId="404"/>
            <ac:spMk id="4" creationId="{F81B591A-7B21-BEC6-ED95-166FB0137718}"/>
          </ac:spMkLst>
        </pc:spChg>
        <pc:spChg chg="mod">
          <ac:chgData name="Nathaniel Rasmussen" userId="20796598-bdd5-4f90-ba63-c020d5161fbc" providerId="ADAL" clId="{B8967B4B-A17C-4DB5-879A-5B887B90A8AB}" dt="2026-06-23T14:57:30.663" v="219" actId="114"/>
          <ac:spMkLst>
            <pc:docMk/>
            <pc:sldMk cId="769998430" sldId="404"/>
            <ac:spMk id="6" creationId="{4FD175A0-19AD-F443-83AF-A030DC982B96}"/>
          </ac:spMkLst>
        </pc:spChg>
        <pc:picChg chg="mod">
          <ac:chgData name="Nathaniel Rasmussen" userId="20796598-bdd5-4f90-ba63-c020d5161fbc" providerId="ADAL" clId="{B8967B4B-A17C-4DB5-879A-5B887B90A8AB}" dt="2026-06-23T14:50:54.432" v="101" actId="26606"/>
          <ac:picMkLst>
            <pc:docMk/>
            <pc:sldMk cId="769998430" sldId="404"/>
            <ac:picMk id="8" creationId="{10E83198-876C-ACB1-A479-9C2CA55B1454}"/>
          </ac:picMkLst>
        </pc:picChg>
        <pc:picChg chg="mod">
          <ac:chgData name="Nathaniel Rasmussen" userId="20796598-bdd5-4f90-ba63-c020d5161fbc" providerId="ADAL" clId="{B8967B4B-A17C-4DB5-879A-5B887B90A8AB}" dt="2026-06-23T14:50:54.432" v="101" actId="26606"/>
          <ac:picMkLst>
            <pc:docMk/>
            <pc:sldMk cId="769998430" sldId="404"/>
            <ac:picMk id="11" creationId="{305899E1-2611-8205-E090-072C157E06D7}"/>
          </ac:picMkLst>
        </pc:picChg>
      </pc:sldChg>
      <pc:sldChg chg="modSp mod modClrScheme chgLayout">
        <pc:chgData name="Nathaniel Rasmussen" userId="20796598-bdd5-4f90-ba63-c020d5161fbc" providerId="ADAL" clId="{B8967B4B-A17C-4DB5-879A-5B887B90A8AB}" dt="2026-06-23T14:52:26.655" v="104" actId="114"/>
        <pc:sldMkLst>
          <pc:docMk/>
          <pc:sldMk cId="3567124422" sldId="405"/>
        </pc:sldMkLst>
        <pc:spChg chg="mod">
          <ac:chgData name="Nathaniel Rasmussen" userId="20796598-bdd5-4f90-ba63-c020d5161fbc" providerId="ADAL" clId="{B8967B4B-A17C-4DB5-879A-5B887B90A8AB}" dt="2026-06-23T14:50:54.432" v="101" actId="26606"/>
          <ac:spMkLst>
            <pc:docMk/>
            <pc:sldMk cId="3567124422" sldId="405"/>
            <ac:spMk id="4" creationId="{F81B591A-7B21-BEC6-ED95-166FB0137718}"/>
          </ac:spMkLst>
        </pc:spChg>
        <pc:spChg chg="mod">
          <ac:chgData name="Nathaniel Rasmussen" userId="20796598-bdd5-4f90-ba63-c020d5161fbc" providerId="ADAL" clId="{B8967B4B-A17C-4DB5-879A-5B887B90A8AB}" dt="2026-06-23T14:52:26.655" v="104" actId="114"/>
          <ac:spMkLst>
            <pc:docMk/>
            <pc:sldMk cId="3567124422" sldId="405"/>
            <ac:spMk id="7" creationId="{ACAA73F8-9DB9-BCE9-D5D9-D80F16BBEB22}"/>
          </ac:spMkLst>
        </pc:spChg>
        <pc:spChg chg="mod">
          <ac:chgData name="Nathaniel Rasmussen" userId="20796598-bdd5-4f90-ba63-c020d5161fbc" providerId="ADAL" clId="{B8967B4B-A17C-4DB5-879A-5B887B90A8AB}" dt="2026-06-23T14:50:54.432" v="101" actId="26606"/>
          <ac:spMkLst>
            <pc:docMk/>
            <pc:sldMk cId="3567124422" sldId="405"/>
            <ac:spMk id="8" creationId="{445A59AC-0D62-3FA4-DF89-2D7F982E414E}"/>
          </ac:spMkLst>
        </pc:spChg>
        <pc:picChg chg="mod">
          <ac:chgData name="Nathaniel Rasmussen" userId="20796598-bdd5-4f90-ba63-c020d5161fbc" providerId="ADAL" clId="{B8967B4B-A17C-4DB5-879A-5B887B90A8AB}" dt="2026-06-23T14:50:54.432" v="101" actId="26606"/>
          <ac:picMkLst>
            <pc:docMk/>
            <pc:sldMk cId="3567124422" sldId="405"/>
            <ac:picMk id="6" creationId="{34B81871-F46C-25C9-A085-B8E50711E9F6}"/>
          </ac:picMkLst>
        </pc:picChg>
        <pc:picChg chg="mod">
          <ac:chgData name="Nathaniel Rasmussen" userId="20796598-bdd5-4f90-ba63-c020d5161fbc" providerId="ADAL" clId="{B8967B4B-A17C-4DB5-879A-5B887B90A8AB}" dt="2026-06-23T14:50:54.432" v="101" actId="26606"/>
          <ac:picMkLst>
            <pc:docMk/>
            <pc:sldMk cId="3567124422" sldId="405"/>
            <ac:picMk id="11" creationId="{D682C1A5-DD77-93F9-E2B7-F6F06DFC6B6D}"/>
          </ac:picMkLst>
        </pc:picChg>
      </pc:sldChg>
      <pc:sldChg chg="addSp modSp mod modClrScheme chgLayout modNotes">
        <pc:chgData name="Nathaniel Rasmussen" userId="20796598-bdd5-4f90-ba63-c020d5161fbc" providerId="ADAL" clId="{B8967B4B-A17C-4DB5-879A-5B887B90A8AB}" dt="2026-06-23T14:55:01.745" v="171" actId="120"/>
        <pc:sldMkLst>
          <pc:docMk/>
          <pc:sldMk cId="1858410053" sldId="406"/>
        </pc:sldMkLst>
        <pc:spChg chg="mod">
          <ac:chgData name="Nathaniel Rasmussen" userId="20796598-bdd5-4f90-ba63-c020d5161fbc" providerId="ADAL" clId="{B8967B4B-A17C-4DB5-879A-5B887B90A8AB}" dt="2026-06-23T14:50:54.432" v="101" actId="26606"/>
          <ac:spMkLst>
            <pc:docMk/>
            <pc:sldMk cId="1858410053" sldId="406"/>
            <ac:spMk id="4" creationId="{F81B591A-7B21-BEC6-ED95-166FB0137718}"/>
          </ac:spMkLst>
        </pc:spChg>
        <pc:spChg chg="mod">
          <ac:chgData name="Nathaniel Rasmussen" userId="20796598-bdd5-4f90-ba63-c020d5161fbc" providerId="ADAL" clId="{B8967B4B-A17C-4DB5-879A-5B887B90A8AB}" dt="2026-06-23T14:53:06.910" v="105" actId="12788"/>
          <ac:spMkLst>
            <pc:docMk/>
            <pc:sldMk cId="1858410053" sldId="406"/>
            <ac:spMk id="7" creationId="{B7445916-BCAD-CE58-95BE-6303C71B3608}"/>
          </ac:spMkLst>
        </pc:spChg>
        <pc:spChg chg="mod">
          <ac:chgData name="Nathaniel Rasmussen" userId="20796598-bdd5-4f90-ba63-c020d5161fbc" providerId="ADAL" clId="{B8967B4B-A17C-4DB5-879A-5B887B90A8AB}" dt="2026-06-23T14:50:54.432" v="101" actId="26606"/>
          <ac:spMkLst>
            <pc:docMk/>
            <pc:sldMk cId="1858410053" sldId="406"/>
            <ac:spMk id="9" creationId="{E83FBBAB-C75C-9BA1-D2B0-BF39AC14A941}"/>
          </ac:spMkLst>
        </pc:spChg>
        <pc:spChg chg="mod">
          <ac:chgData name="Nathaniel Rasmussen" userId="20796598-bdd5-4f90-ba63-c020d5161fbc" providerId="ADAL" clId="{B8967B4B-A17C-4DB5-879A-5B887B90A8AB}" dt="2026-06-23T14:53:13.837" v="106" actId="12788"/>
          <ac:spMkLst>
            <pc:docMk/>
            <pc:sldMk cId="1858410053" sldId="406"/>
            <ac:spMk id="14" creationId="{F0342D30-18F1-4390-3C17-A061CF1376D4}"/>
          </ac:spMkLst>
        </pc:spChg>
        <pc:spChg chg="mod">
          <ac:chgData name="Nathaniel Rasmussen" userId="20796598-bdd5-4f90-ba63-c020d5161fbc" providerId="ADAL" clId="{B8967B4B-A17C-4DB5-879A-5B887B90A8AB}" dt="2026-06-23T14:53:21.383" v="107" actId="12788"/>
          <ac:spMkLst>
            <pc:docMk/>
            <pc:sldMk cId="1858410053" sldId="406"/>
            <ac:spMk id="15" creationId="{EF1EE6CE-5459-F5D9-D71E-CE83535D3477}"/>
          </ac:spMkLst>
        </pc:spChg>
        <pc:spChg chg="mod">
          <ac:chgData name="Nathaniel Rasmussen" userId="20796598-bdd5-4f90-ba63-c020d5161fbc" providerId="ADAL" clId="{B8967B4B-A17C-4DB5-879A-5B887B90A8AB}" dt="2026-06-23T14:54:04.630" v="127" actId="1038"/>
          <ac:spMkLst>
            <pc:docMk/>
            <pc:sldMk cId="1858410053" sldId="406"/>
            <ac:spMk id="17" creationId="{66475C2F-D881-B3A8-E7B0-24214C8D4E86}"/>
          </ac:spMkLst>
        </pc:spChg>
        <pc:spChg chg="mod">
          <ac:chgData name="Nathaniel Rasmussen" userId="20796598-bdd5-4f90-ba63-c020d5161fbc" providerId="ADAL" clId="{B8967B4B-A17C-4DB5-879A-5B887B90A8AB}" dt="2026-06-23T14:50:54.432" v="101" actId="26606"/>
          <ac:spMkLst>
            <pc:docMk/>
            <pc:sldMk cId="1858410053" sldId="406"/>
            <ac:spMk id="19" creationId="{01E40F39-4FD6-29FC-14EA-981383E9750D}"/>
          </ac:spMkLst>
        </pc:spChg>
        <pc:spChg chg="mod">
          <ac:chgData name="Nathaniel Rasmussen" userId="20796598-bdd5-4f90-ba63-c020d5161fbc" providerId="ADAL" clId="{B8967B4B-A17C-4DB5-879A-5B887B90A8AB}" dt="2026-06-23T14:50:54.432" v="101" actId="26606"/>
          <ac:spMkLst>
            <pc:docMk/>
            <pc:sldMk cId="1858410053" sldId="406"/>
            <ac:spMk id="22" creationId="{7B8D491B-BAE7-FA78-F9DA-7F1329852429}"/>
          </ac:spMkLst>
        </pc:spChg>
        <pc:spChg chg="mod">
          <ac:chgData name="Nathaniel Rasmussen" userId="20796598-bdd5-4f90-ba63-c020d5161fbc" providerId="ADAL" clId="{B8967B4B-A17C-4DB5-879A-5B887B90A8AB}" dt="2026-06-23T14:50:54.432" v="101" actId="26606"/>
          <ac:spMkLst>
            <pc:docMk/>
            <pc:sldMk cId="1858410053" sldId="406"/>
            <ac:spMk id="23" creationId="{7A937C5D-3BD1-173C-9ED5-466432556E87}"/>
          </ac:spMkLst>
        </pc:spChg>
        <pc:spChg chg="mod">
          <ac:chgData name="Nathaniel Rasmussen" userId="20796598-bdd5-4f90-ba63-c020d5161fbc" providerId="ADAL" clId="{B8967B4B-A17C-4DB5-879A-5B887B90A8AB}" dt="2026-06-23T14:54:54.856" v="169" actId="121"/>
          <ac:spMkLst>
            <pc:docMk/>
            <pc:sldMk cId="1858410053" sldId="406"/>
            <ac:spMk id="27" creationId="{04F109A5-8212-CAD1-595D-4677383C68AA}"/>
          </ac:spMkLst>
        </pc:spChg>
        <pc:spChg chg="mod">
          <ac:chgData name="Nathaniel Rasmussen" userId="20796598-bdd5-4f90-ba63-c020d5161fbc" providerId="ADAL" clId="{B8967B4B-A17C-4DB5-879A-5B887B90A8AB}" dt="2026-06-23T14:55:01.745" v="171" actId="120"/>
          <ac:spMkLst>
            <pc:docMk/>
            <pc:sldMk cId="1858410053" sldId="406"/>
            <ac:spMk id="28" creationId="{A08963BF-2650-1441-759B-799E64317BDF}"/>
          </ac:spMkLst>
        </pc:spChg>
        <pc:grpChg chg="add mod">
          <ac:chgData name="Nathaniel Rasmussen" userId="20796598-bdd5-4f90-ba63-c020d5161fbc" providerId="ADAL" clId="{B8967B4B-A17C-4DB5-879A-5B887B90A8AB}" dt="2026-06-23T14:54:04.630" v="127" actId="1038"/>
          <ac:grpSpMkLst>
            <pc:docMk/>
            <pc:sldMk cId="1858410053" sldId="406"/>
            <ac:grpSpMk id="2" creationId="{3D26D6A7-5B6C-B995-6012-71784C215DA2}"/>
          </ac:grpSpMkLst>
        </pc:grpChg>
        <pc:picChg chg="mod">
          <ac:chgData name="Nathaniel Rasmussen" userId="20796598-bdd5-4f90-ba63-c020d5161fbc" providerId="ADAL" clId="{B8967B4B-A17C-4DB5-879A-5B887B90A8AB}" dt="2026-06-23T14:53:06.910" v="105" actId="12788"/>
          <ac:picMkLst>
            <pc:docMk/>
            <pc:sldMk cId="1858410053" sldId="406"/>
            <ac:picMk id="1028" creationId="{CA27A22F-59DA-28D3-8564-EE95E6704026}"/>
          </ac:picMkLst>
        </pc:picChg>
        <pc:picChg chg="mod">
          <ac:chgData name="Nathaniel Rasmussen" userId="20796598-bdd5-4f90-ba63-c020d5161fbc" providerId="ADAL" clId="{B8967B4B-A17C-4DB5-879A-5B887B90A8AB}" dt="2026-06-23T14:53:13.837" v="106" actId="12788"/>
          <ac:picMkLst>
            <pc:docMk/>
            <pc:sldMk cId="1858410053" sldId="406"/>
            <ac:picMk id="1030" creationId="{4AC01B96-BEB5-63FE-BEE0-91D98D58EE89}"/>
          </ac:picMkLst>
        </pc:picChg>
        <pc:picChg chg="mod">
          <ac:chgData name="Nathaniel Rasmussen" userId="20796598-bdd5-4f90-ba63-c020d5161fbc" providerId="ADAL" clId="{B8967B4B-A17C-4DB5-879A-5B887B90A8AB}" dt="2026-06-23T14:53:21.383" v="107" actId="12788"/>
          <ac:picMkLst>
            <pc:docMk/>
            <pc:sldMk cId="1858410053" sldId="406"/>
            <ac:picMk id="1032" creationId="{726BF8F7-08F5-5318-D16D-52D614B1BEC2}"/>
          </ac:picMkLst>
        </pc:picChg>
        <pc:picChg chg="mod">
          <ac:chgData name="Nathaniel Rasmussen" userId="20796598-bdd5-4f90-ba63-c020d5161fbc" providerId="ADAL" clId="{B8967B4B-A17C-4DB5-879A-5B887B90A8AB}" dt="2026-06-23T14:54:04.630" v="127" actId="1038"/>
          <ac:picMkLst>
            <pc:docMk/>
            <pc:sldMk cId="1858410053" sldId="406"/>
            <ac:picMk id="1034" creationId="{954550D7-328B-A59D-B84C-CBB210AE0103}"/>
          </ac:picMkLst>
        </pc:picChg>
        <pc:picChg chg="mod">
          <ac:chgData name="Nathaniel Rasmussen" userId="20796598-bdd5-4f90-ba63-c020d5161fbc" providerId="ADAL" clId="{B8967B4B-A17C-4DB5-879A-5B887B90A8AB}" dt="2026-06-23T14:54:39.864" v="166" actId="12789"/>
          <ac:picMkLst>
            <pc:docMk/>
            <pc:sldMk cId="1858410053" sldId="406"/>
            <ac:picMk id="1044" creationId="{AFE7F2E4-CCC6-A0F2-6366-6824374EB043}"/>
          </ac:picMkLst>
        </pc:picChg>
        <pc:picChg chg="mod">
          <ac:chgData name="Nathaniel Rasmussen" userId="20796598-bdd5-4f90-ba63-c020d5161fbc" providerId="ADAL" clId="{B8967B4B-A17C-4DB5-879A-5B887B90A8AB}" dt="2026-06-23T14:54:46.247" v="167" actId="12789"/>
          <ac:picMkLst>
            <pc:docMk/>
            <pc:sldMk cId="1858410053" sldId="406"/>
            <ac:picMk id="1046" creationId="{69EE933A-59C9-CD3F-602E-01C1C641D872}"/>
          </ac:picMkLst>
        </pc:picChg>
      </pc:sldChg>
      <pc:sldChg chg="modSp mod modClrScheme chgLayout modNotes">
        <pc:chgData name="Nathaniel Rasmussen" userId="20796598-bdd5-4f90-ba63-c020d5161fbc" providerId="ADAL" clId="{B8967B4B-A17C-4DB5-879A-5B887B90A8AB}" dt="2026-06-23T14:55:15.704" v="172" actId="114"/>
        <pc:sldMkLst>
          <pc:docMk/>
          <pc:sldMk cId="783476007" sldId="407"/>
        </pc:sldMkLst>
        <pc:spChg chg="mod">
          <ac:chgData name="Nathaniel Rasmussen" userId="20796598-bdd5-4f90-ba63-c020d5161fbc" providerId="ADAL" clId="{B8967B4B-A17C-4DB5-879A-5B887B90A8AB}" dt="2026-06-23T14:50:54.432" v="101" actId="26606"/>
          <ac:spMkLst>
            <pc:docMk/>
            <pc:sldMk cId="783476007" sldId="407"/>
            <ac:spMk id="4" creationId="{F81B591A-7B21-BEC6-ED95-166FB0137718}"/>
          </ac:spMkLst>
        </pc:spChg>
        <pc:spChg chg="mod">
          <ac:chgData name="Nathaniel Rasmussen" userId="20796598-bdd5-4f90-ba63-c020d5161fbc" providerId="ADAL" clId="{B8967B4B-A17C-4DB5-879A-5B887B90A8AB}" dt="2026-06-23T14:55:15.704" v="172" actId="114"/>
          <ac:spMkLst>
            <pc:docMk/>
            <pc:sldMk cId="783476007" sldId="407"/>
            <ac:spMk id="7" creationId="{6700C9F8-32E4-47BA-E5E6-A7450633D5B2}"/>
          </ac:spMkLst>
        </pc:spChg>
        <pc:spChg chg="mod">
          <ac:chgData name="Nathaniel Rasmussen" userId="20796598-bdd5-4f90-ba63-c020d5161fbc" providerId="ADAL" clId="{B8967B4B-A17C-4DB5-879A-5B887B90A8AB}" dt="2026-06-23T14:50:54.432" v="101" actId="26606"/>
          <ac:spMkLst>
            <pc:docMk/>
            <pc:sldMk cId="783476007" sldId="407"/>
            <ac:spMk id="8" creationId="{BDB9D4E7-AA07-1228-3C12-3BD99060810B}"/>
          </ac:spMkLst>
        </pc:spChg>
        <pc:picChg chg="mod">
          <ac:chgData name="Nathaniel Rasmussen" userId="20796598-bdd5-4f90-ba63-c020d5161fbc" providerId="ADAL" clId="{B8967B4B-A17C-4DB5-879A-5B887B90A8AB}" dt="2026-06-23T14:50:54.432" v="101" actId="26606"/>
          <ac:picMkLst>
            <pc:docMk/>
            <pc:sldMk cId="783476007" sldId="407"/>
            <ac:picMk id="6" creationId="{D2760693-0F33-E68C-EBCD-0D39E5D8F3D9}"/>
          </ac:picMkLst>
        </pc:picChg>
        <pc:picChg chg="mod">
          <ac:chgData name="Nathaniel Rasmussen" userId="20796598-bdd5-4f90-ba63-c020d5161fbc" providerId="ADAL" clId="{B8967B4B-A17C-4DB5-879A-5B887B90A8AB}" dt="2026-06-23T14:50:54.432" v="101" actId="26606"/>
          <ac:picMkLst>
            <pc:docMk/>
            <pc:sldMk cId="783476007" sldId="407"/>
            <ac:picMk id="11" creationId="{EFB685AC-E1CC-5390-2C8D-209CF8428950}"/>
          </ac:picMkLst>
        </pc:picChg>
      </pc:sldChg>
      <pc:sldChg chg="modSp mod modClrScheme chgLayout modNotes">
        <pc:chgData name="Nathaniel Rasmussen" userId="20796598-bdd5-4f90-ba63-c020d5161fbc" providerId="ADAL" clId="{B8967B4B-A17C-4DB5-879A-5B887B90A8AB}" dt="2026-06-23T15:02:47.664" v="323" actId="114"/>
        <pc:sldMkLst>
          <pc:docMk/>
          <pc:sldMk cId="2940529137" sldId="409"/>
        </pc:sldMkLst>
        <pc:spChg chg="mod">
          <ac:chgData name="Nathaniel Rasmussen" userId="20796598-bdd5-4f90-ba63-c020d5161fbc" providerId="ADAL" clId="{B8967B4B-A17C-4DB5-879A-5B887B90A8AB}" dt="2026-06-23T14:50:54.432" v="101" actId="26606"/>
          <ac:spMkLst>
            <pc:docMk/>
            <pc:sldMk cId="2940529137" sldId="409"/>
            <ac:spMk id="4" creationId="{F81B591A-7B21-BEC6-ED95-166FB0137718}"/>
          </ac:spMkLst>
        </pc:spChg>
        <pc:spChg chg="mod">
          <ac:chgData name="Nathaniel Rasmussen" userId="20796598-bdd5-4f90-ba63-c020d5161fbc" providerId="ADAL" clId="{B8967B4B-A17C-4DB5-879A-5B887B90A8AB}" dt="2026-06-23T15:02:47.664" v="323" actId="114"/>
          <ac:spMkLst>
            <pc:docMk/>
            <pc:sldMk cId="2940529137" sldId="409"/>
            <ac:spMk id="9" creationId="{EE637360-1AB1-86B0-3FF9-AC8FF5D2C69B}"/>
          </ac:spMkLst>
        </pc:spChg>
        <pc:spChg chg="mod">
          <ac:chgData name="Nathaniel Rasmussen" userId="20796598-bdd5-4f90-ba63-c020d5161fbc" providerId="ADAL" clId="{B8967B4B-A17C-4DB5-879A-5B887B90A8AB}" dt="2026-06-23T15:02:38.639" v="320" actId="1076"/>
          <ac:spMkLst>
            <pc:docMk/>
            <pc:sldMk cId="2940529137" sldId="409"/>
            <ac:spMk id="11" creationId="{0A28C79D-54FA-9D50-5EE0-60E992BA316F}"/>
          </ac:spMkLst>
        </pc:spChg>
        <pc:picChg chg="mod">
          <ac:chgData name="Nathaniel Rasmussen" userId="20796598-bdd5-4f90-ba63-c020d5161fbc" providerId="ADAL" clId="{B8967B4B-A17C-4DB5-879A-5B887B90A8AB}" dt="2026-06-23T14:50:54.432" v="101" actId="26606"/>
          <ac:picMkLst>
            <pc:docMk/>
            <pc:sldMk cId="2940529137" sldId="409"/>
            <ac:picMk id="6" creationId="{59669BDE-0CD4-BDB3-7896-C2DF8DBF6307}"/>
          </ac:picMkLst>
        </pc:picChg>
        <pc:picChg chg="mod">
          <ac:chgData name="Nathaniel Rasmussen" userId="20796598-bdd5-4f90-ba63-c020d5161fbc" providerId="ADAL" clId="{B8967B4B-A17C-4DB5-879A-5B887B90A8AB}" dt="2026-06-23T14:50:54.432" v="101" actId="26606"/>
          <ac:picMkLst>
            <pc:docMk/>
            <pc:sldMk cId="2940529137" sldId="409"/>
            <ac:picMk id="8" creationId="{D9BCC281-383E-1E41-E3A2-DD1E62FA55C9}"/>
          </ac:picMkLst>
        </pc:picChg>
      </pc:sldChg>
      <pc:sldChg chg="modSp mod modClrScheme chgLayout">
        <pc:chgData name="Nathaniel Rasmussen" userId="20796598-bdd5-4f90-ba63-c020d5161fbc" providerId="ADAL" clId="{B8967B4B-A17C-4DB5-879A-5B887B90A8AB}" dt="2026-06-23T15:10:13.274" v="455" actId="1037"/>
        <pc:sldMkLst>
          <pc:docMk/>
          <pc:sldMk cId="3801769722" sldId="410"/>
        </pc:sldMkLst>
        <pc:spChg chg="mod">
          <ac:chgData name="Nathaniel Rasmussen" userId="20796598-bdd5-4f90-ba63-c020d5161fbc" providerId="ADAL" clId="{B8967B4B-A17C-4DB5-879A-5B887B90A8AB}" dt="2026-06-23T15:10:13.274" v="455" actId="1037"/>
          <ac:spMkLst>
            <pc:docMk/>
            <pc:sldMk cId="3801769722" sldId="410"/>
            <ac:spMk id="5" creationId="{E4FC1C71-0F8B-F145-994C-DC273CB4358C}"/>
          </ac:spMkLst>
        </pc:spChg>
        <pc:spChg chg="mod">
          <ac:chgData name="Nathaniel Rasmussen" userId="20796598-bdd5-4f90-ba63-c020d5161fbc" providerId="ADAL" clId="{B8967B4B-A17C-4DB5-879A-5B887B90A8AB}" dt="2026-06-23T14:50:54.432" v="101" actId="26606"/>
          <ac:spMkLst>
            <pc:docMk/>
            <pc:sldMk cId="3801769722" sldId="410"/>
            <ac:spMk id="6" creationId="{4FD175A0-19AD-F443-83AF-A030DC982B96}"/>
          </ac:spMkLst>
        </pc:spChg>
        <pc:picChg chg="mod">
          <ac:chgData name="Nathaniel Rasmussen" userId="20796598-bdd5-4f90-ba63-c020d5161fbc" providerId="ADAL" clId="{B8967B4B-A17C-4DB5-879A-5B887B90A8AB}" dt="2026-06-23T15:09:15.961" v="449" actId="1076"/>
          <ac:picMkLst>
            <pc:docMk/>
            <pc:sldMk cId="3801769722" sldId="410"/>
            <ac:picMk id="3" creationId="{AF24E579-8FBD-3218-B45D-ACD1287BC555}"/>
          </ac:picMkLst>
        </pc:picChg>
        <pc:picChg chg="mod">
          <ac:chgData name="Nathaniel Rasmussen" userId="20796598-bdd5-4f90-ba63-c020d5161fbc" providerId="ADAL" clId="{B8967B4B-A17C-4DB5-879A-5B887B90A8AB}" dt="2026-06-23T14:50:54.432" v="101" actId="26606"/>
          <ac:picMkLst>
            <pc:docMk/>
            <pc:sldMk cId="3801769722" sldId="410"/>
            <ac:picMk id="8" creationId="{A05F01D1-97E3-5C3A-5C8F-D56B903DA743}"/>
          </ac:picMkLst>
        </pc:picChg>
      </pc:sldChg>
      <pc:sldChg chg="modSp mod modClrScheme chgLayout modNotes">
        <pc:chgData name="Nathaniel Rasmussen" userId="20796598-bdd5-4f90-ba63-c020d5161fbc" providerId="ADAL" clId="{B8967B4B-A17C-4DB5-879A-5B887B90A8AB}" dt="2026-06-23T15:06:17.906" v="419" actId="114"/>
        <pc:sldMkLst>
          <pc:docMk/>
          <pc:sldMk cId="67261183" sldId="411"/>
        </pc:sldMkLst>
        <pc:spChg chg="mod">
          <ac:chgData name="Nathaniel Rasmussen" userId="20796598-bdd5-4f90-ba63-c020d5161fbc" providerId="ADAL" clId="{B8967B4B-A17C-4DB5-879A-5B887B90A8AB}" dt="2026-06-23T14:50:54.432" v="101" actId="26606"/>
          <ac:spMkLst>
            <pc:docMk/>
            <pc:sldMk cId="67261183" sldId="411"/>
            <ac:spMk id="4" creationId="{F81B591A-7B21-BEC6-ED95-166FB0137718}"/>
          </ac:spMkLst>
        </pc:spChg>
        <pc:spChg chg="mod">
          <ac:chgData name="Nathaniel Rasmussen" userId="20796598-bdd5-4f90-ba63-c020d5161fbc" providerId="ADAL" clId="{B8967B4B-A17C-4DB5-879A-5B887B90A8AB}" dt="2026-06-23T15:06:17.906" v="419" actId="114"/>
          <ac:spMkLst>
            <pc:docMk/>
            <pc:sldMk cId="67261183" sldId="411"/>
            <ac:spMk id="9" creationId="{EE637360-1AB1-86B0-3FF9-AC8FF5D2C69B}"/>
          </ac:spMkLst>
        </pc:spChg>
        <pc:spChg chg="mod">
          <ac:chgData name="Nathaniel Rasmussen" userId="20796598-bdd5-4f90-ba63-c020d5161fbc" providerId="ADAL" clId="{B8967B4B-A17C-4DB5-879A-5B887B90A8AB}" dt="2026-06-23T14:50:54.432" v="101" actId="26606"/>
          <ac:spMkLst>
            <pc:docMk/>
            <pc:sldMk cId="67261183" sldId="411"/>
            <ac:spMk id="11" creationId="{0A28C79D-54FA-9D50-5EE0-60E992BA316F}"/>
          </ac:spMkLst>
        </pc:spChg>
        <pc:picChg chg="mod">
          <ac:chgData name="Nathaniel Rasmussen" userId="20796598-bdd5-4f90-ba63-c020d5161fbc" providerId="ADAL" clId="{B8967B4B-A17C-4DB5-879A-5B887B90A8AB}" dt="2026-06-23T14:50:54.432" v="101" actId="26606"/>
          <ac:picMkLst>
            <pc:docMk/>
            <pc:sldMk cId="67261183" sldId="411"/>
            <ac:picMk id="6" creationId="{79051A58-2A02-DE32-CEEC-7C5FEA017D1E}"/>
          </ac:picMkLst>
        </pc:picChg>
        <pc:picChg chg="mod">
          <ac:chgData name="Nathaniel Rasmussen" userId="20796598-bdd5-4f90-ba63-c020d5161fbc" providerId="ADAL" clId="{B8967B4B-A17C-4DB5-879A-5B887B90A8AB}" dt="2026-06-23T14:50:54.432" v="101" actId="26606"/>
          <ac:picMkLst>
            <pc:docMk/>
            <pc:sldMk cId="67261183" sldId="411"/>
            <ac:picMk id="8" creationId="{9D136416-7A66-5B47-BE0E-CA7DCE151C35}"/>
          </ac:picMkLst>
        </pc:picChg>
      </pc:sldChg>
      <pc:sldChg chg="modSp mod modClrScheme chgLayout modNotes">
        <pc:chgData name="Nathaniel Rasmussen" userId="20796598-bdd5-4f90-ba63-c020d5161fbc" providerId="ADAL" clId="{B8967B4B-A17C-4DB5-879A-5B887B90A8AB}" dt="2026-06-23T15:07:39.864" v="434" actId="114"/>
        <pc:sldMkLst>
          <pc:docMk/>
          <pc:sldMk cId="308126421" sldId="412"/>
        </pc:sldMkLst>
        <pc:spChg chg="mod">
          <ac:chgData name="Nathaniel Rasmussen" userId="20796598-bdd5-4f90-ba63-c020d5161fbc" providerId="ADAL" clId="{B8967B4B-A17C-4DB5-879A-5B887B90A8AB}" dt="2026-06-23T14:50:54.432" v="101" actId="26606"/>
          <ac:spMkLst>
            <pc:docMk/>
            <pc:sldMk cId="308126421" sldId="412"/>
            <ac:spMk id="4" creationId="{F81B591A-7B21-BEC6-ED95-166FB0137718}"/>
          </ac:spMkLst>
        </pc:spChg>
        <pc:spChg chg="mod">
          <ac:chgData name="Nathaniel Rasmussen" userId="20796598-bdd5-4f90-ba63-c020d5161fbc" providerId="ADAL" clId="{B8967B4B-A17C-4DB5-879A-5B887B90A8AB}" dt="2026-06-23T15:07:39.864" v="434" actId="114"/>
          <ac:spMkLst>
            <pc:docMk/>
            <pc:sldMk cId="308126421" sldId="412"/>
            <ac:spMk id="9" creationId="{EE637360-1AB1-86B0-3FF9-AC8FF5D2C69B}"/>
          </ac:spMkLst>
        </pc:spChg>
        <pc:spChg chg="mod">
          <ac:chgData name="Nathaniel Rasmussen" userId="20796598-bdd5-4f90-ba63-c020d5161fbc" providerId="ADAL" clId="{B8967B4B-A17C-4DB5-879A-5B887B90A8AB}" dt="2026-06-23T14:50:54.432" v="101" actId="26606"/>
          <ac:spMkLst>
            <pc:docMk/>
            <pc:sldMk cId="308126421" sldId="412"/>
            <ac:spMk id="11" creationId="{0A28C79D-54FA-9D50-5EE0-60E992BA316F}"/>
          </ac:spMkLst>
        </pc:spChg>
        <pc:picChg chg="mod">
          <ac:chgData name="Nathaniel Rasmussen" userId="20796598-bdd5-4f90-ba63-c020d5161fbc" providerId="ADAL" clId="{B8967B4B-A17C-4DB5-879A-5B887B90A8AB}" dt="2026-06-23T14:50:54.432" v="101" actId="26606"/>
          <ac:picMkLst>
            <pc:docMk/>
            <pc:sldMk cId="308126421" sldId="412"/>
            <ac:picMk id="6" creationId="{B231F350-DFDF-2242-5680-E357B1183E4B}"/>
          </ac:picMkLst>
        </pc:picChg>
        <pc:picChg chg="mod">
          <ac:chgData name="Nathaniel Rasmussen" userId="20796598-bdd5-4f90-ba63-c020d5161fbc" providerId="ADAL" clId="{B8967B4B-A17C-4DB5-879A-5B887B90A8AB}" dt="2026-06-23T14:50:54.432" v="101" actId="26606"/>
          <ac:picMkLst>
            <pc:docMk/>
            <pc:sldMk cId="308126421" sldId="412"/>
            <ac:picMk id="8" creationId="{04DA2D84-E139-94E5-55B2-272A14B3424C}"/>
          </ac:picMkLst>
        </pc:picChg>
      </pc:sldChg>
      <pc:sldChg chg="modSp mod modClrScheme chgLayout modNotes">
        <pc:chgData name="Nathaniel Rasmussen" userId="20796598-bdd5-4f90-ba63-c020d5161fbc" providerId="ADAL" clId="{B8967B4B-A17C-4DB5-879A-5B887B90A8AB}" dt="2026-06-23T15:07:06.317" v="427" actId="1076"/>
        <pc:sldMkLst>
          <pc:docMk/>
          <pc:sldMk cId="3820066085" sldId="415"/>
        </pc:sldMkLst>
        <pc:spChg chg="mod">
          <ac:chgData name="Nathaniel Rasmussen" userId="20796598-bdd5-4f90-ba63-c020d5161fbc" providerId="ADAL" clId="{B8967B4B-A17C-4DB5-879A-5B887B90A8AB}" dt="2026-06-23T14:50:54.432" v="101" actId="26606"/>
          <ac:spMkLst>
            <pc:docMk/>
            <pc:sldMk cId="3820066085" sldId="415"/>
            <ac:spMk id="4" creationId="{F81B591A-7B21-BEC6-ED95-166FB0137718}"/>
          </ac:spMkLst>
        </pc:spChg>
        <pc:spChg chg="mod">
          <ac:chgData name="Nathaniel Rasmussen" userId="20796598-bdd5-4f90-ba63-c020d5161fbc" providerId="ADAL" clId="{B8967B4B-A17C-4DB5-879A-5B887B90A8AB}" dt="2026-06-23T15:06:56.369" v="425" actId="114"/>
          <ac:spMkLst>
            <pc:docMk/>
            <pc:sldMk cId="3820066085" sldId="415"/>
            <ac:spMk id="9" creationId="{EE637360-1AB1-86B0-3FF9-AC8FF5D2C69B}"/>
          </ac:spMkLst>
        </pc:spChg>
        <pc:spChg chg="mod">
          <ac:chgData name="Nathaniel Rasmussen" userId="20796598-bdd5-4f90-ba63-c020d5161fbc" providerId="ADAL" clId="{B8967B4B-A17C-4DB5-879A-5B887B90A8AB}" dt="2026-06-23T14:50:54.432" v="101" actId="26606"/>
          <ac:spMkLst>
            <pc:docMk/>
            <pc:sldMk cId="3820066085" sldId="415"/>
            <ac:spMk id="11" creationId="{0A28C79D-54FA-9D50-5EE0-60E992BA316F}"/>
          </ac:spMkLst>
        </pc:spChg>
        <pc:picChg chg="mod">
          <ac:chgData name="Nathaniel Rasmussen" userId="20796598-bdd5-4f90-ba63-c020d5161fbc" providerId="ADAL" clId="{B8967B4B-A17C-4DB5-879A-5B887B90A8AB}" dt="2026-06-23T15:07:06.317" v="427" actId="1076"/>
          <ac:picMkLst>
            <pc:docMk/>
            <pc:sldMk cId="3820066085" sldId="415"/>
            <ac:picMk id="6" creationId="{535BE384-C1C4-C32D-0C69-9E1DFA8212A2}"/>
          </ac:picMkLst>
        </pc:picChg>
        <pc:picChg chg="mod">
          <ac:chgData name="Nathaniel Rasmussen" userId="20796598-bdd5-4f90-ba63-c020d5161fbc" providerId="ADAL" clId="{B8967B4B-A17C-4DB5-879A-5B887B90A8AB}" dt="2026-06-23T14:50:54.432" v="101" actId="26606"/>
          <ac:picMkLst>
            <pc:docMk/>
            <pc:sldMk cId="3820066085" sldId="415"/>
            <ac:picMk id="8" creationId="{917F73AC-4E1F-06EE-E4CF-EF0056AD14B5}"/>
          </ac:picMkLst>
        </pc:picChg>
      </pc:sldChg>
      <pc:sldChg chg="modSp mod modClrScheme chgLayout modNotes">
        <pc:chgData name="Nathaniel Rasmussen" userId="20796598-bdd5-4f90-ba63-c020d5161fbc" providerId="ADAL" clId="{B8967B4B-A17C-4DB5-879A-5B887B90A8AB}" dt="2026-06-23T15:12:53.295" v="488" actId="114"/>
        <pc:sldMkLst>
          <pc:docMk/>
          <pc:sldMk cId="2341519975" sldId="417"/>
        </pc:sldMkLst>
        <pc:spChg chg="mod">
          <ac:chgData name="Nathaniel Rasmussen" userId="20796598-bdd5-4f90-ba63-c020d5161fbc" providerId="ADAL" clId="{B8967B4B-A17C-4DB5-879A-5B887B90A8AB}" dt="2026-06-23T14:50:54.432" v="101" actId="26606"/>
          <ac:spMkLst>
            <pc:docMk/>
            <pc:sldMk cId="2341519975" sldId="417"/>
            <ac:spMk id="4" creationId="{F81B591A-7B21-BEC6-ED95-166FB0137718}"/>
          </ac:spMkLst>
        </pc:spChg>
        <pc:spChg chg="mod">
          <ac:chgData name="Nathaniel Rasmussen" userId="20796598-bdd5-4f90-ba63-c020d5161fbc" providerId="ADAL" clId="{B8967B4B-A17C-4DB5-879A-5B887B90A8AB}" dt="2026-06-23T15:12:53.295" v="488" actId="114"/>
          <ac:spMkLst>
            <pc:docMk/>
            <pc:sldMk cId="2341519975" sldId="417"/>
            <ac:spMk id="7" creationId="{6700C9F8-32E4-47BA-E5E6-A7450633D5B2}"/>
          </ac:spMkLst>
        </pc:spChg>
        <pc:spChg chg="mod">
          <ac:chgData name="Nathaniel Rasmussen" userId="20796598-bdd5-4f90-ba63-c020d5161fbc" providerId="ADAL" clId="{B8967B4B-A17C-4DB5-879A-5B887B90A8AB}" dt="2026-06-23T14:50:54.432" v="101" actId="26606"/>
          <ac:spMkLst>
            <pc:docMk/>
            <pc:sldMk cId="2341519975" sldId="417"/>
            <ac:spMk id="8" creationId="{BDB9D4E7-AA07-1228-3C12-3BD99060810B}"/>
          </ac:spMkLst>
        </pc:spChg>
        <pc:picChg chg="mod">
          <ac:chgData name="Nathaniel Rasmussen" userId="20796598-bdd5-4f90-ba63-c020d5161fbc" providerId="ADAL" clId="{B8967B4B-A17C-4DB5-879A-5B887B90A8AB}" dt="2026-06-23T14:50:54.432" v="101" actId="26606"/>
          <ac:picMkLst>
            <pc:docMk/>
            <pc:sldMk cId="2341519975" sldId="417"/>
            <ac:picMk id="6" creationId="{325F1F67-7F42-00C2-CB79-2BFA92C43729}"/>
          </ac:picMkLst>
        </pc:picChg>
        <pc:picChg chg="mod">
          <ac:chgData name="Nathaniel Rasmussen" userId="20796598-bdd5-4f90-ba63-c020d5161fbc" providerId="ADAL" clId="{B8967B4B-A17C-4DB5-879A-5B887B90A8AB}" dt="2026-06-23T14:50:54.432" v="101" actId="26606"/>
          <ac:picMkLst>
            <pc:docMk/>
            <pc:sldMk cId="2341519975" sldId="417"/>
            <ac:picMk id="11" creationId="{57C2BB61-487F-158C-1326-D70C53AA2C90}"/>
          </ac:picMkLst>
        </pc:picChg>
      </pc:sldChg>
      <pc:sldChg chg="modSp mod modClrScheme chgLayout modNotes">
        <pc:chgData name="Nathaniel Rasmussen" userId="20796598-bdd5-4f90-ba63-c020d5161fbc" providerId="ADAL" clId="{B8967B4B-A17C-4DB5-879A-5B887B90A8AB}" dt="2026-06-23T14:50:54.432" v="101" actId="26606"/>
        <pc:sldMkLst>
          <pc:docMk/>
          <pc:sldMk cId="1784466186" sldId="418"/>
        </pc:sldMkLst>
        <pc:spChg chg="mod">
          <ac:chgData name="Nathaniel Rasmussen" userId="20796598-bdd5-4f90-ba63-c020d5161fbc" providerId="ADAL" clId="{B8967B4B-A17C-4DB5-879A-5B887B90A8AB}" dt="2026-06-23T14:50:54.432" v="101" actId="26606"/>
          <ac:spMkLst>
            <pc:docMk/>
            <pc:sldMk cId="1784466186" sldId="418"/>
            <ac:spMk id="5" creationId="{E4FC1C71-0F8B-F145-994C-DC273CB4358C}"/>
          </ac:spMkLst>
        </pc:spChg>
        <pc:spChg chg="mod">
          <ac:chgData name="Nathaniel Rasmussen" userId="20796598-bdd5-4f90-ba63-c020d5161fbc" providerId="ADAL" clId="{B8967B4B-A17C-4DB5-879A-5B887B90A8AB}" dt="2026-06-23T14:50:54.432" v="101" actId="26606"/>
          <ac:spMkLst>
            <pc:docMk/>
            <pc:sldMk cId="1784466186" sldId="418"/>
            <ac:spMk id="6" creationId="{4FD175A0-19AD-F443-83AF-A030DC982B96}"/>
          </ac:spMkLst>
        </pc:spChg>
        <pc:picChg chg="mod">
          <ac:chgData name="Nathaniel Rasmussen" userId="20796598-bdd5-4f90-ba63-c020d5161fbc" providerId="ADAL" clId="{B8967B4B-A17C-4DB5-879A-5B887B90A8AB}" dt="2026-06-23T14:50:54.432" v="101" actId="26606"/>
          <ac:picMkLst>
            <pc:docMk/>
            <pc:sldMk cId="1784466186" sldId="418"/>
            <ac:picMk id="3" creationId="{B3E134B4-6DCF-C4B7-161A-62466BF9D086}"/>
          </ac:picMkLst>
        </pc:picChg>
        <pc:picChg chg="mod">
          <ac:chgData name="Nathaniel Rasmussen" userId="20796598-bdd5-4f90-ba63-c020d5161fbc" providerId="ADAL" clId="{B8967B4B-A17C-4DB5-879A-5B887B90A8AB}" dt="2026-06-23T14:50:54.432" v="101" actId="26606"/>
          <ac:picMkLst>
            <pc:docMk/>
            <pc:sldMk cId="1784466186" sldId="418"/>
            <ac:picMk id="8" creationId="{D852FE5D-7524-35F9-D748-5EAAC8465238}"/>
          </ac:picMkLst>
        </pc:picChg>
      </pc:sldChg>
      <pc:sldChg chg="modSp mod modClrScheme chgLayout modNotes">
        <pc:chgData name="Nathaniel Rasmussen" userId="20796598-bdd5-4f90-ba63-c020d5161fbc" providerId="ADAL" clId="{B8967B4B-A17C-4DB5-879A-5B887B90A8AB}" dt="2026-06-23T15:12:25.871" v="486" actId="114"/>
        <pc:sldMkLst>
          <pc:docMk/>
          <pc:sldMk cId="3188084867" sldId="419"/>
        </pc:sldMkLst>
        <pc:spChg chg="mod">
          <ac:chgData name="Nathaniel Rasmussen" userId="20796598-bdd5-4f90-ba63-c020d5161fbc" providerId="ADAL" clId="{B8967B4B-A17C-4DB5-879A-5B887B90A8AB}" dt="2026-06-23T15:12:25.871" v="486" actId="114"/>
          <ac:spMkLst>
            <pc:docMk/>
            <pc:sldMk cId="3188084867" sldId="419"/>
            <ac:spMk id="7" creationId="{6700C9F8-32E4-47BA-E5E6-A7450633D5B2}"/>
          </ac:spMkLst>
        </pc:spChg>
        <pc:spChg chg="mod">
          <ac:chgData name="Nathaniel Rasmussen" userId="20796598-bdd5-4f90-ba63-c020d5161fbc" providerId="ADAL" clId="{B8967B4B-A17C-4DB5-879A-5B887B90A8AB}" dt="2026-06-23T14:50:54.432" v="101" actId="26606"/>
          <ac:spMkLst>
            <pc:docMk/>
            <pc:sldMk cId="3188084867" sldId="419"/>
            <ac:spMk id="8" creationId="{BDB9D4E7-AA07-1228-3C12-3BD99060810B}"/>
          </ac:spMkLst>
        </pc:spChg>
        <pc:picChg chg="mod modCrop">
          <ac:chgData name="Nathaniel Rasmussen" userId="20796598-bdd5-4f90-ba63-c020d5161fbc" providerId="ADAL" clId="{B8967B4B-A17C-4DB5-879A-5B887B90A8AB}" dt="2026-06-23T15:11:46.733" v="476" actId="18131"/>
          <ac:picMkLst>
            <pc:docMk/>
            <pc:sldMk cId="3188084867" sldId="419"/>
            <ac:picMk id="2" creationId="{A2D5DD6F-E8E4-1ED3-C9ED-C206D1EA3E2A}"/>
          </ac:picMkLst>
        </pc:picChg>
      </pc:sldChg>
      <pc:sldChg chg="modSp mod modClrScheme chgLayout">
        <pc:chgData name="Nathaniel Rasmussen" userId="20796598-bdd5-4f90-ba63-c020d5161fbc" providerId="ADAL" clId="{B8967B4B-A17C-4DB5-879A-5B887B90A8AB}" dt="2026-06-23T15:07:15.706" v="429" actId="122"/>
        <pc:sldMkLst>
          <pc:docMk/>
          <pc:sldMk cId="4008556388" sldId="421"/>
        </pc:sldMkLst>
        <pc:spChg chg="mod">
          <ac:chgData name="Nathaniel Rasmussen" userId="20796598-bdd5-4f90-ba63-c020d5161fbc" providerId="ADAL" clId="{B8967B4B-A17C-4DB5-879A-5B887B90A8AB}" dt="2026-06-23T14:50:54.432" v="101" actId="26606"/>
          <ac:spMkLst>
            <pc:docMk/>
            <pc:sldMk cId="4008556388" sldId="421"/>
            <ac:spMk id="5" creationId="{E4FC1C71-0F8B-F145-994C-DC273CB4358C}"/>
          </ac:spMkLst>
        </pc:spChg>
        <pc:spChg chg="mod">
          <ac:chgData name="Nathaniel Rasmussen" userId="20796598-bdd5-4f90-ba63-c020d5161fbc" providerId="ADAL" clId="{B8967B4B-A17C-4DB5-879A-5B887B90A8AB}" dt="2026-06-23T15:07:15.706" v="429" actId="122"/>
          <ac:spMkLst>
            <pc:docMk/>
            <pc:sldMk cId="4008556388" sldId="421"/>
            <ac:spMk id="6" creationId="{4FD175A0-19AD-F443-83AF-A030DC982B96}"/>
          </ac:spMkLst>
        </pc:spChg>
        <pc:picChg chg="mod">
          <ac:chgData name="Nathaniel Rasmussen" userId="20796598-bdd5-4f90-ba63-c020d5161fbc" providerId="ADAL" clId="{B8967B4B-A17C-4DB5-879A-5B887B90A8AB}" dt="2026-06-23T14:50:54.432" v="101" actId="26606"/>
          <ac:picMkLst>
            <pc:docMk/>
            <pc:sldMk cId="4008556388" sldId="421"/>
            <ac:picMk id="3" creationId="{5789E003-06D3-7B22-A5FA-2E5997AAAC20}"/>
          </ac:picMkLst>
        </pc:picChg>
        <pc:picChg chg="mod">
          <ac:chgData name="Nathaniel Rasmussen" userId="20796598-bdd5-4f90-ba63-c020d5161fbc" providerId="ADAL" clId="{B8967B4B-A17C-4DB5-879A-5B887B90A8AB}" dt="2026-06-23T14:50:54.432" v="101" actId="26606"/>
          <ac:picMkLst>
            <pc:docMk/>
            <pc:sldMk cId="4008556388" sldId="421"/>
            <ac:picMk id="8" creationId="{BBFCF0C1-C731-99A1-1F61-3C70C5B2F345}"/>
          </ac:picMkLst>
        </pc:picChg>
      </pc:sldChg>
      <pc:sldChg chg="modSp mod modClrScheme chgLayout">
        <pc:chgData name="Nathaniel Rasmussen" userId="20796598-bdd5-4f90-ba63-c020d5161fbc" providerId="ADAL" clId="{B8967B4B-A17C-4DB5-879A-5B887B90A8AB}" dt="2026-06-23T15:01:51.565" v="288" actId="114"/>
        <pc:sldMkLst>
          <pc:docMk/>
          <pc:sldMk cId="686921413" sldId="423"/>
        </pc:sldMkLst>
        <pc:spChg chg="mod">
          <ac:chgData name="Nathaniel Rasmussen" userId="20796598-bdd5-4f90-ba63-c020d5161fbc" providerId="ADAL" clId="{B8967B4B-A17C-4DB5-879A-5B887B90A8AB}" dt="2026-06-23T14:50:54.432" v="101" actId="26606"/>
          <ac:spMkLst>
            <pc:docMk/>
            <pc:sldMk cId="686921413" sldId="423"/>
            <ac:spMk id="4" creationId="{F81B591A-7B21-BEC6-ED95-166FB0137718}"/>
          </ac:spMkLst>
        </pc:spChg>
        <pc:spChg chg="mod">
          <ac:chgData name="Nathaniel Rasmussen" userId="20796598-bdd5-4f90-ba63-c020d5161fbc" providerId="ADAL" clId="{B8967B4B-A17C-4DB5-879A-5B887B90A8AB}" dt="2026-06-23T15:01:48.412" v="287" actId="114"/>
          <ac:spMkLst>
            <pc:docMk/>
            <pc:sldMk cId="686921413" sldId="423"/>
            <ac:spMk id="9" creationId="{EE637360-1AB1-86B0-3FF9-AC8FF5D2C69B}"/>
          </ac:spMkLst>
        </pc:spChg>
        <pc:spChg chg="mod">
          <ac:chgData name="Nathaniel Rasmussen" userId="20796598-bdd5-4f90-ba63-c020d5161fbc" providerId="ADAL" clId="{B8967B4B-A17C-4DB5-879A-5B887B90A8AB}" dt="2026-06-23T14:50:54.432" v="101" actId="26606"/>
          <ac:spMkLst>
            <pc:docMk/>
            <pc:sldMk cId="686921413" sldId="423"/>
            <ac:spMk id="11" creationId="{0A28C79D-54FA-9D50-5EE0-60E992BA316F}"/>
          </ac:spMkLst>
        </pc:spChg>
        <pc:spChg chg="mod">
          <ac:chgData name="Nathaniel Rasmussen" userId="20796598-bdd5-4f90-ba63-c020d5161fbc" providerId="ADAL" clId="{B8967B4B-A17C-4DB5-879A-5B887B90A8AB}" dt="2026-06-23T15:01:51.565" v="288" actId="114"/>
          <ac:spMkLst>
            <pc:docMk/>
            <pc:sldMk cId="686921413" sldId="423"/>
            <ac:spMk id="12" creationId="{D3017872-D2D8-687E-B06A-9CE1C5083EB2}"/>
          </ac:spMkLst>
        </pc:spChg>
        <pc:spChg chg="mod">
          <ac:chgData name="Nathaniel Rasmussen" userId="20796598-bdd5-4f90-ba63-c020d5161fbc" providerId="ADAL" clId="{B8967B4B-A17C-4DB5-879A-5B887B90A8AB}" dt="2026-06-23T14:50:54.432" v="101" actId="26606"/>
          <ac:spMkLst>
            <pc:docMk/>
            <pc:sldMk cId="686921413" sldId="423"/>
            <ac:spMk id="13" creationId="{C24A0172-E234-175F-F4FB-3DF302C89DF1}"/>
          </ac:spMkLst>
        </pc:spChg>
        <pc:picChg chg="mod">
          <ac:chgData name="Nathaniel Rasmussen" userId="20796598-bdd5-4f90-ba63-c020d5161fbc" providerId="ADAL" clId="{B8967B4B-A17C-4DB5-879A-5B887B90A8AB}" dt="2026-06-23T14:50:54.432" v="101" actId="26606"/>
          <ac:picMkLst>
            <pc:docMk/>
            <pc:sldMk cId="686921413" sldId="423"/>
            <ac:picMk id="6" creationId="{D89EF3CC-84B3-D229-F002-7AE6FECFC9BD}"/>
          </ac:picMkLst>
        </pc:picChg>
        <pc:picChg chg="mod">
          <ac:chgData name="Nathaniel Rasmussen" userId="20796598-bdd5-4f90-ba63-c020d5161fbc" providerId="ADAL" clId="{B8967B4B-A17C-4DB5-879A-5B887B90A8AB}" dt="2026-06-23T14:50:54.432" v="101" actId="26606"/>
          <ac:picMkLst>
            <pc:docMk/>
            <pc:sldMk cId="686921413" sldId="423"/>
            <ac:picMk id="8" creationId="{5DF277A5-6AC2-E2D4-2010-485865677792}"/>
          </ac:picMkLst>
        </pc:picChg>
      </pc:sldChg>
      <pc:sldChg chg="modSp mod modClrScheme chgLayout modNotes">
        <pc:chgData name="Nathaniel Rasmussen" userId="20796598-bdd5-4f90-ba63-c020d5161fbc" providerId="ADAL" clId="{B8967B4B-A17C-4DB5-879A-5B887B90A8AB}" dt="2026-06-23T15:01:44.140" v="286" actId="114"/>
        <pc:sldMkLst>
          <pc:docMk/>
          <pc:sldMk cId="3270016945" sldId="424"/>
        </pc:sldMkLst>
        <pc:spChg chg="mod">
          <ac:chgData name="Nathaniel Rasmussen" userId="20796598-bdd5-4f90-ba63-c020d5161fbc" providerId="ADAL" clId="{B8967B4B-A17C-4DB5-879A-5B887B90A8AB}" dt="2026-06-23T14:50:54.432" v="101" actId="26606"/>
          <ac:spMkLst>
            <pc:docMk/>
            <pc:sldMk cId="3270016945" sldId="424"/>
            <ac:spMk id="4" creationId="{F81B591A-7B21-BEC6-ED95-166FB0137718}"/>
          </ac:spMkLst>
        </pc:spChg>
        <pc:spChg chg="mod">
          <ac:chgData name="Nathaniel Rasmussen" userId="20796598-bdd5-4f90-ba63-c020d5161fbc" providerId="ADAL" clId="{B8967B4B-A17C-4DB5-879A-5B887B90A8AB}" dt="2026-06-23T15:01:44.140" v="286" actId="114"/>
          <ac:spMkLst>
            <pc:docMk/>
            <pc:sldMk cId="3270016945" sldId="424"/>
            <ac:spMk id="9" creationId="{EE637360-1AB1-86B0-3FF9-AC8FF5D2C69B}"/>
          </ac:spMkLst>
        </pc:spChg>
        <pc:spChg chg="mod">
          <ac:chgData name="Nathaniel Rasmussen" userId="20796598-bdd5-4f90-ba63-c020d5161fbc" providerId="ADAL" clId="{B8967B4B-A17C-4DB5-879A-5B887B90A8AB}" dt="2026-06-23T14:50:54.432" v="101" actId="26606"/>
          <ac:spMkLst>
            <pc:docMk/>
            <pc:sldMk cId="3270016945" sldId="424"/>
            <ac:spMk id="11" creationId="{0A28C79D-54FA-9D50-5EE0-60E992BA316F}"/>
          </ac:spMkLst>
        </pc:spChg>
        <pc:picChg chg="mod">
          <ac:chgData name="Nathaniel Rasmussen" userId="20796598-bdd5-4f90-ba63-c020d5161fbc" providerId="ADAL" clId="{B8967B4B-A17C-4DB5-879A-5B887B90A8AB}" dt="2026-06-23T14:50:54.432" v="101" actId="26606"/>
          <ac:picMkLst>
            <pc:docMk/>
            <pc:sldMk cId="3270016945" sldId="424"/>
            <ac:picMk id="6" creationId="{97670CFB-1E25-6A9B-4E40-12F644518F95}"/>
          </ac:picMkLst>
        </pc:picChg>
        <pc:picChg chg="mod">
          <ac:chgData name="Nathaniel Rasmussen" userId="20796598-bdd5-4f90-ba63-c020d5161fbc" providerId="ADAL" clId="{B8967B4B-A17C-4DB5-879A-5B887B90A8AB}" dt="2026-06-23T14:50:54.432" v="101" actId="26606"/>
          <ac:picMkLst>
            <pc:docMk/>
            <pc:sldMk cId="3270016945" sldId="424"/>
            <ac:picMk id="8" creationId="{8B3A4FE4-881B-D5E3-F322-185F866EC5A9}"/>
          </ac:picMkLst>
        </pc:picChg>
      </pc:sldChg>
      <pc:sldChg chg="modSp mod modClrScheme chgLayout modNotes">
        <pc:chgData name="Nathaniel Rasmussen" userId="20796598-bdd5-4f90-ba63-c020d5161fbc" providerId="ADAL" clId="{B8967B4B-A17C-4DB5-879A-5B887B90A8AB}" dt="2026-06-23T15:06:25.909" v="420" actId="114"/>
        <pc:sldMkLst>
          <pc:docMk/>
          <pc:sldMk cId="1927550735" sldId="425"/>
        </pc:sldMkLst>
        <pc:spChg chg="mod">
          <ac:chgData name="Nathaniel Rasmussen" userId="20796598-bdd5-4f90-ba63-c020d5161fbc" providerId="ADAL" clId="{B8967B4B-A17C-4DB5-879A-5B887B90A8AB}" dt="2026-06-23T14:50:54.432" v="101" actId="26606"/>
          <ac:spMkLst>
            <pc:docMk/>
            <pc:sldMk cId="1927550735" sldId="425"/>
            <ac:spMk id="4" creationId="{F81B591A-7B21-BEC6-ED95-166FB0137718}"/>
          </ac:spMkLst>
        </pc:spChg>
        <pc:spChg chg="mod">
          <ac:chgData name="Nathaniel Rasmussen" userId="20796598-bdd5-4f90-ba63-c020d5161fbc" providerId="ADAL" clId="{B8967B4B-A17C-4DB5-879A-5B887B90A8AB}" dt="2026-06-23T15:06:25.909" v="420" actId="114"/>
          <ac:spMkLst>
            <pc:docMk/>
            <pc:sldMk cId="1927550735" sldId="425"/>
            <ac:spMk id="9" creationId="{EE637360-1AB1-86B0-3FF9-AC8FF5D2C69B}"/>
          </ac:spMkLst>
        </pc:spChg>
        <pc:spChg chg="mod">
          <ac:chgData name="Nathaniel Rasmussen" userId="20796598-bdd5-4f90-ba63-c020d5161fbc" providerId="ADAL" clId="{B8967B4B-A17C-4DB5-879A-5B887B90A8AB}" dt="2026-06-23T14:50:54.432" v="101" actId="26606"/>
          <ac:spMkLst>
            <pc:docMk/>
            <pc:sldMk cId="1927550735" sldId="425"/>
            <ac:spMk id="11" creationId="{0A28C79D-54FA-9D50-5EE0-60E992BA316F}"/>
          </ac:spMkLst>
        </pc:spChg>
        <pc:picChg chg="mod">
          <ac:chgData name="Nathaniel Rasmussen" userId="20796598-bdd5-4f90-ba63-c020d5161fbc" providerId="ADAL" clId="{B8967B4B-A17C-4DB5-879A-5B887B90A8AB}" dt="2026-06-23T14:50:54.432" v="101" actId="26606"/>
          <ac:picMkLst>
            <pc:docMk/>
            <pc:sldMk cId="1927550735" sldId="425"/>
            <ac:picMk id="6" creationId="{96E0A45F-AFC7-4852-4F0A-D0E6718E0EF1}"/>
          </ac:picMkLst>
        </pc:picChg>
        <pc:picChg chg="mod">
          <ac:chgData name="Nathaniel Rasmussen" userId="20796598-bdd5-4f90-ba63-c020d5161fbc" providerId="ADAL" clId="{B8967B4B-A17C-4DB5-879A-5B887B90A8AB}" dt="2026-06-23T14:50:54.432" v="101" actId="26606"/>
          <ac:picMkLst>
            <pc:docMk/>
            <pc:sldMk cId="1927550735" sldId="425"/>
            <ac:picMk id="8" creationId="{2C45D74B-91E2-627E-B465-5E3B80EBEECE}"/>
          </ac:picMkLst>
        </pc:picChg>
      </pc:sldChg>
      <pc:sldChg chg="modSp mod modClrScheme chgLayout modNotes">
        <pc:chgData name="Nathaniel Rasmussen" userId="20796598-bdd5-4f90-ba63-c020d5161fbc" providerId="ADAL" clId="{B8967B4B-A17C-4DB5-879A-5B887B90A8AB}" dt="2026-06-23T15:02:54.221" v="324" actId="114"/>
        <pc:sldMkLst>
          <pc:docMk/>
          <pc:sldMk cId="1030661188" sldId="426"/>
        </pc:sldMkLst>
        <pc:spChg chg="mod">
          <ac:chgData name="Nathaniel Rasmussen" userId="20796598-bdd5-4f90-ba63-c020d5161fbc" providerId="ADAL" clId="{B8967B4B-A17C-4DB5-879A-5B887B90A8AB}" dt="2026-06-23T14:50:54.432" v="101" actId="26606"/>
          <ac:spMkLst>
            <pc:docMk/>
            <pc:sldMk cId="1030661188" sldId="426"/>
            <ac:spMk id="4" creationId="{F81B591A-7B21-BEC6-ED95-166FB0137718}"/>
          </ac:spMkLst>
        </pc:spChg>
        <pc:spChg chg="mod">
          <ac:chgData name="Nathaniel Rasmussen" userId="20796598-bdd5-4f90-ba63-c020d5161fbc" providerId="ADAL" clId="{B8967B4B-A17C-4DB5-879A-5B887B90A8AB}" dt="2026-06-23T15:02:54.221" v="324" actId="114"/>
          <ac:spMkLst>
            <pc:docMk/>
            <pc:sldMk cId="1030661188" sldId="426"/>
            <ac:spMk id="9" creationId="{EE637360-1AB1-86B0-3FF9-AC8FF5D2C69B}"/>
          </ac:spMkLst>
        </pc:spChg>
        <pc:spChg chg="mod">
          <ac:chgData name="Nathaniel Rasmussen" userId="20796598-bdd5-4f90-ba63-c020d5161fbc" providerId="ADAL" clId="{B8967B4B-A17C-4DB5-879A-5B887B90A8AB}" dt="2026-06-23T14:50:54.432" v="101" actId="26606"/>
          <ac:spMkLst>
            <pc:docMk/>
            <pc:sldMk cId="1030661188" sldId="426"/>
            <ac:spMk id="11" creationId="{0A28C79D-54FA-9D50-5EE0-60E992BA316F}"/>
          </ac:spMkLst>
        </pc:spChg>
        <pc:picChg chg="mod">
          <ac:chgData name="Nathaniel Rasmussen" userId="20796598-bdd5-4f90-ba63-c020d5161fbc" providerId="ADAL" clId="{B8967B4B-A17C-4DB5-879A-5B887B90A8AB}" dt="2026-06-23T14:50:54.432" v="101" actId="26606"/>
          <ac:picMkLst>
            <pc:docMk/>
            <pc:sldMk cId="1030661188" sldId="426"/>
            <ac:picMk id="6" creationId="{14980BC1-C0D0-DE86-D7D3-4866E2D2F30C}"/>
          </ac:picMkLst>
        </pc:picChg>
        <pc:picChg chg="mod">
          <ac:chgData name="Nathaniel Rasmussen" userId="20796598-bdd5-4f90-ba63-c020d5161fbc" providerId="ADAL" clId="{B8967B4B-A17C-4DB5-879A-5B887B90A8AB}" dt="2026-06-23T14:50:54.432" v="101" actId="26606"/>
          <ac:picMkLst>
            <pc:docMk/>
            <pc:sldMk cId="1030661188" sldId="426"/>
            <ac:picMk id="8" creationId="{D6AB843C-2953-98B9-E98E-822289F7AA3B}"/>
          </ac:picMkLst>
        </pc:picChg>
      </pc:sldChg>
      <pc:sldChg chg="modSp mod modClrScheme chgLayout modNotes">
        <pc:chgData name="Nathaniel Rasmussen" userId="20796598-bdd5-4f90-ba63-c020d5161fbc" providerId="ADAL" clId="{B8967B4B-A17C-4DB5-879A-5B887B90A8AB}" dt="2026-06-23T15:03:35.247" v="347" actId="1035"/>
        <pc:sldMkLst>
          <pc:docMk/>
          <pc:sldMk cId="2766041599" sldId="427"/>
        </pc:sldMkLst>
        <pc:spChg chg="mod">
          <ac:chgData name="Nathaniel Rasmussen" userId="20796598-bdd5-4f90-ba63-c020d5161fbc" providerId="ADAL" clId="{B8967B4B-A17C-4DB5-879A-5B887B90A8AB}" dt="2026-06-23T15:03:27.041" v="337" actId="1036"/>
          <ac:spMkLst>
            <pc:docMk/>
            <pc:sldMk cId="2766041599" sldId="427"/>
            <ac:spMk id="2" creationId="{749720CA-D950-863A-67AA-1D03FF318314}"/>
          </ac:spMkLst>
        </pc:spChg>
        <pc:spChg chg="mod">
          <ac:chgData name="Nathaniel Rasmussen" userId="20796598-bdd5-4f90-ba63-c020d5161fbc" providerId="ADAL" clId="{B8967B4B-A17C-4DB5-879A-5B887B90A8AB}" dt="2026-06-23T14:50:54.432" v="101" actId="26606"/>
          <ac:spMkLst>
            <pc:docMk/>
            <pc:sldMk cId="2766041599" sldId="427"/>
            <ac:spMk id="4" creationId="{F81B591A-7B21-BEC6-ED95-166FB0137718}"/>
          </ac:spMkLst>
        </pc:spChg>
        <pc:spChg chg="mod">
          <ac:chgData name="Nathaniel Rasmussen" userId="20796598-bdd5-4f90-ba63-c020d5161fbc" providerId="ADAL" clId="{B8967B4B-A17C-4DB5-879A-5B887B90A8AB}" dt="2026-06-23T14:50:54.432" v="101" actId="26606"/>
          <ac:spMkLst>
            <pc:docMk/>
            <pc:sldMk cId="2766041599" sldId="427"/>
            <ac:spMk id="6" creationId="{355314C9-DFFC-52E3-2324-FCBA3CB0B11A}"/>
          </ac:spMkLst>
        </pc:spChg>
        <pc:spChg chg="mod">
          <ac:chgData name="Nathaniel Rasmussen" userId="20796598-bdd5-4f90-ba63-c020d5161fbc" providerId="ADAL" clId="{B8967B4B-A17C-4DB5-879A-5B887B90A8AB}" dt="2026-06-23T15:03:16.437" v="329" actId="114"/>
          <ac:spMkLst>
            <pc:docMk/>
            <pc:sldMk cId="2766041599" sldId="427"/>
            <ac:spMk id="9" creationId="{EE637360-1AB1-86B0-3FF9-AC8FF5D2C69B}"/>
          </ac:spMkLst>
        </pc:spChg>
        <pc:spChg chg="mod">
          <ac:chgData name="Nathaniel Rasmussen" userId="20796598-bdd5-4f90-ba63-c020d5161fbc" providerId="ADAL" clId="{B8967B4B-A17C-4DB5-879A-5B887B90A8AB}" dt="2026-06-23T15:03:35.247" v="347" actId="1035"/>
          <ac:spMkLst>
            <pc:docMk/>
            <pc:sldMk cId="2766041599" sldId="427"/>
            <ac:spMk id="11" creationId="{0A28C79D-54FA-9D50-5EE0-60E992BA316F}"/>
          </ac:spMkLst>
        </pc:spChg>
        <pc:picChg chg="mod">
          <ac:chgData name="Nathaniel Rasmussen" userId="20796598-bdd5-4f90-ba63-c020d5161fbc" providerId="ADAL" clId="{B8967B4B-A17C-4DB5-879A-5B887B90A8AB}" dt="2026-06-23T14:50:54.432" v="101" actId="26606"/>
          <ac:picMkLst>
            <pc:docMk/>
            <pc:sldMk cId="2766041599" sldId="427"/>
            <ac:picMk id="8" creationId="{9DC9BC00-C4DC-9417-47B9-ED165175D255}"/>
          </ac:picMkLst>
        </pc:picChg>
        <pc:picChg chg="mod">
          <ac:chgData name="Nathaniel Rasmussen" userId="20796598-bdd5-4f90-ba63-c020d5161fbc" providerId="ADAL" clId="{B8967B4B-A17C-4DB5-879A-5B887B90A8AB}" dt="2026-06-23T14:50:54.432" v="101" actId="26606"/>
          <ac:picMkLst>
            <pc:docMk/>
            <pc:sldMk cId="2766041599" sldId="427"/>
            <ac:picMk id="13" creationId="{2867ECBA-CB0B-C2F7-93BF-FA617DC8747D}"/>
          </ac:picMkLst>
        </pc:picChg>
      </pc:sldChg>
      <pc:sldChg chg="modSp mod modClrScheme chgLayout modNotes">
        <pc:chgData name="Nathaniel Rasmussen" userId="20796598-bdd5-4f90-ba63-c020d5161fbc" providerId="ADAL" clId="{B8967B4B-A17C-4DB5-879A-5B887B90A8AB}" dt="2026-06-23T15:03:12.823" v="328" actId="114"/>
        <pc:sldMkLst>
          <pc:docMk/>
          <pc:sldMk cId="3441263357" sldId="428"/>
        </pc:sldMkLst>
        <pc:spChg chg="mod">
          <ac:chgData name="Nathaniel Rasmussen" userId="20796598-bdd5-4f90-ba63-c020d5161fbc" providerId="ADAL" clId="{B8967B4B-A17C-4DB5-879A-5B887B90A8AB}" dt="2026-06-23T15:03:12.823" v="328" actId="114"/>
          <ac:spMkLst>
            <pc:docMk/>
            <pc:sldMk cId="3441263357" sldId="428"/>
            <ac:spMk id="2" creationId="{A34FDA3C-DE5C-EF8F-FD22-D5575A294CA0}"/>
          </ac:spMkLst>
        </pc:spChg>
        <pc:spChg chg="mod">
          <ac:chgData name="Nathaniel Rasmussen" userId="20796598-bdd5-4f90-ba63-c020d5161fbc" providerId="ADAL" clId="{B8967B4B-A17C-4DB5-879A-5B887B90A8AB}" dt="2026-06-23T14:50:54.432" v="101" actId="26606"/>
          <ac:spMkLst>
            <pc:docMk/>
            <pc:sldMk cId="3441263357" sldId="428"/>
            <ac:spMk id="4" creationId="{F81B591A-7B21-BEC6-ED95-166FB0137718}"/>
          </ac:spMkLst>
        </pc:spChg>
        <pc:spChg chg="mod">
          <ac:chgData name="Nathaniel Rasmussen" userId="20796598-bdd5-4f90-ba63-c020d5161fbc" providerId="ADAL" clId="{B8967B4B-A17C-4DB5-879A-5B887B90A8AB}" dt="2026-06-23T14:50:54.432" v="101" actId="26606"/>
          <ac:spMkLst>
            <pc:docMk/>
            <pc:sldMk cId="3441263357" sldId="428"/>
            <ac:spMk id="6" creationId="{EA8F4DCF-C6B8-8959-50AB-B7FC9448C17B}"/>
          </ac:spMkLst>
        </pc:spChg>
        <pc:spChg chg="mod">
          <ac:chgData name="Nathaniel Rasmussen" userId="20796598-bdd5-4f90-ba63-c020d5161fbc" providerId="ADAL" clId="{B8967B4B-A17C-4DB5-879A-5B887B90A8AB}" dt="2026-06-23T15:03:10.188" v="327" actId="114"/>
          <ac:spMkLst>
            <pc:docMk/>
            <pc:sldMk cId="3441263357" sldId="428"/>
            <ac:spMk id="9" creationId="{EE637360-1AB1-86B0-3FF9-AC8FF5D2C69B}"/>
          </ac:spMkLst>
        </pc:spChg>
        <pc:spChg chg="mod">
          <ac:chgData name="Nathaniel Rasmussen" userId="20796598-bdd5-4f90-ba63-c020d5161fbc" providerId="ADAL" clId="{B8967B4B-A17C-4DB5-879A-5B887B90A8AB}" dt="2026-06-23T14:50:54.432" v="101" actId="26606"/>
          <ac:spMkLst>
            <pc:docMk/>
            <pc:sldMk cId="3441263357" sldId="428"/>
            <ac:spMk id="11" creationId="{0A28C79D-54FA-9D50-5EE0-60E992BA316F}"/>
          </ac:spMkLst>
        </pc:spChg>
        <pc:picChg chg="mod">
          <ac:chgData name="Nathaniel Rasmussen" userId="20796598-bdd5-4f90-ba63-c020d5161fbc" providerId="ADAL" clId="{B8967B4B-A17C-4DB5-879A-5B887B90A8AB}" dt="2026-06-23T14:50:54.432" v="101" actId="26606"/>
          <ac:picMkLst>
            <pc:docMk/>
            <pc:sldMk cId="3441263357" sldId="428"/>
            <ac:picMk id="8" creationId="{11AF600B-C9E3-8372-21D8-72D45927EE13}"/>
          </ac:picMkLst>
        </pc:picChg>
        <pc:picChg chg="mod">
          <ac:chgData name="Nathaniel Rasmussen" userId="20796598-bdd5-4f90-ba63-c020d5161fbc" providerId="ADAL" clId="{B8967B4B-A17C-4DB5-879A-5B887B90A8AB}" dt="2026-06-23T14:50:54.432" v="101" actId="26606"/>
          <ac:picMkLst>
            <pc:docMk/>
            <pc:sldMk cId="3441263357" sldId="428"/>
            <ac:picMk id="13" creationId="{F11370CA-7B3B-C0BD-51CB-148CB2C06394}"/>
          </ac:picMkLst>
        </pc:picChg>
      </pc:sldChg>
      <pc:sldChg chg="modSp mod modClrScheme chgLayout modNotes">
        <pc:chgData name="Nathaniel Rasmussen" userId="20796598-bdd5-4f90-ba63-c020d5161fbc" providerId="ADAL" clId="{B8967B4B-A17C-4DB5-879A-5B887B90A8AB}" dt="2026-06-23T15:03:06.256" v="326" actId="114"/>
        <pc:sldMkLst>
          <pc:docMk/>
          <pc:sldMk cId="35192247" sldId="430"/>
        </pc:sldMkLst>
        <pc:spChg chg="mod">
          <ac:chgData name="Nathaniel Rasmussen" userId="20796598-bdd5-4f90-ba63-c020d5161fbc" providerId="ADAL" clId="{B8967B4B-A17C-4DB5-879A-5B887B90A8AB}" dt="2026-06-23T14:50:54.432" v="101" actId="26606"/>
          <ac:spMkLst>
            <pc:docMk/>
            <pc:sldMk cId="35192247" sldId="430"/>
            <ac:spMk id="4" creationId="{F81B591A-7B21-BEC6-ED95-166FB0137718}"/>
          </ac:spMkLst>
        </pc:spChg>
        <pc:spChg chg="mod">
          <ac:chgData name="Nathaniel Rasmussen" userId="20796598-bdd5-4f90-ba63-c020d5161fbc" providerId="ADAL" clId="{B8967B4B-A17C-4DB5-879A-5B887B90A8AB}" dt="2026-06-23T15:03:06.256" v="326" actId="114"/>
          <ac:spMkLst>
            <pc:docMk/>
            <pc:sldMk cId="35192247" sldId="430"/>
            <ac:spMk id="9" creationId="{EE637360-1AB1-86B0-3FF9-AC8FF5D2C69B}"/>
          </ac:spMkLst>
        </pc:spChg>
        <pc:spChg chg="mod">
          <ac:chgData name="Nathaniel Rasmussen" userId="20796598-bdd5-4f90-ba63-c020d5161fbc" providerId="ADAL" clId="{B8967B4B-A17C-4DB5-879A-5B887B90A8AB}" dt="2026-06-23T14:50:54.432" v="101" actId="26606"/>
          <ac:spMkLst>
            <pc:docMk/>
            <pc:sldMk cId="35192247" sldId="430"/>
            <ac:spMk id="11" creationId="{0A28C79D-54FA-9D50-5EE0-60E992BA316F}"/>
          </ac:spMkLst>
        </pc:spChg>
        <pc:picChg chg="mod">
          <ac:chgData name="Nathaniel Rasmussen" userId="20796598-bdd5-4f90-ba63-c020d5161fbc" providerId="ADAL" clId="{B8967B4B-A17C-4DB5-879A-5B887B90A8AB}" dt="2026-06-23T14:50:54.432" v="101" actId="26606"/>
          <ac:picMkLst>
            <pc:docMk/>
            <pc:sldMk cId="35192247" sldId="430"/>
            <ac:picMk id="6" creationId="{C4EBFFB0-8967-2204-2EA3-44E5F2E44020}"/>
          </ac:picMkLst>
        </pc:picChg>
        <pc:picChg chg="mod">
          <ac:chgData name="Nathaniel Rasmussen" userId="20796598-bdd5-4f90-ba63-c020d5161fbc" providerId="ADAL" clId="{B8967B4B-A17C-4DB5-879A-5B887B90A8AB}" dt="2026-06-23T14:50:54.432" v="101" actId="26606"/>
          <ac:picMkLst>
            <pc:docMk/>
            <pc:sldMk cId="35192247" sldId="430"/>
            <ac:picMk id="8" creationId="{76FD1796-1EE1-BF86-7CEB-DC70612297EA}"/>
          </ac:picMkLst>
        </pc:picChg>
      </pc:sldChg>
      <pc:sldChg chg="modSp mod modClrScheme chgLayout modNotes">
        <pc:chgData name="Nathaniel Rasmussen" userId="20796598-bdd5-4f90-ba63-c020d5161fbc" providerId="ADAL" clId="{B8967B4B-A17C-4DB5-879A-5B887B90A8AB}" dt="2026-06-23T15:03:00.387" v="325" actId="114"/>
        <pc:sldMkLst>
          <pc:docMk/>
          <pc:sldMk cId="1057656071" sldId="431"/>
        </pc:sldMkLst>
        <pc:spChg chg="mod">
          <ac:chgData name="Nathaniel Rasmussen" userId="20796598-bdd5-4f90-ba63-c020d5161fbc" providerId="ADAL" clId="{B8967B4B-A17C-4DB5-879A-5B887B90A8AB}" dt="2026-06-23T14:50:54.432" v="101" actId="26606"/>
          <ac:spMkLst>
            <pc:docMk/>
            <pc:sldMk cId="1057656071" sldId="431"/>
            <ac:spMk id="4" creationId="{F81B591A-7B21-BEC6-ED95-166FB0137718}"/>
          </ac:spMkLst>
        </pc:spChg>
        <pc:spChg chg="mod">
          <ac:chgData name="Nathaniel Rasmussen" userId="20796598-bdd5-4f90-ba63-c020d5161fbc" providerId="ADAL" clId="{B8967B4B-A17C-4DB5-879A-5B887B90A8AB}" dt="2026-06-23T15:03:00.387" v="325" actId="114"/>
          <ac:spMkLst>
            <pc:docMk/>
            <pc:sldMk cId="1057656071" sldId="431"/>
            <ac:spMk id="9" creationId="{EE637360-1AB1-86B0-3FF9-AC8FF5D2C69B}"/>
          </ac:spMkLst>
        </pc:spChg>
        <pc:spChg chg="mod">
          <ac:chgData name="Nathaniel Rasmussen" userId="20796598-bdd5-4f90-ba63-c020d5161fbc" providerId="ADAL" clId="{B8967B4B-A17C-4DB5-879A-5B887B90A8AB}" dt="2026-06-23T14:50:54.432" v="101" actId="26606"/>
          <ac:spMkLst>
            <pc:docMk/>
            <pc:sldMk cId="1057656071" sldId="431"/>
            <ac:spMk id="11" creationId="{0A28C79D-54FA-9D50-5EE0-60E992BA316F}"/>
          </ac:spMkLst>
        </pc:spChg>
        <pc:picChg chg="mod">
          <ac:chgData name="Nathaniel Rasmussen" userId="20796598-bdd5-4f90-ba63-c020d5161fbc" providerId="ADAL" clId="{B8967B4B-A17C-4DB5-879A-5B887B90A8AB}" dt="2026-06-23T14:50:54.432" v="101" actId="26606"/>
          <ac:picMkLst>
            <pc:docMk/>
            <pc:sldMk cId="1057656071" sldId="431"/>
            <ac:picMk id="6" creationId="{EEA0E126-4D0E-1E4C-92A9-72368A60F845}"/>
          </ac:picMkLst>
        </pc:picChg>
        <pc:picChg chg="mod">
          <ac:chgData name="Nathaniel Rasmussen" userId="20796598-bdd5-4f90-ba63-c020d5161fbc" providerId="ADAL" clId="{B8967B4B-A17C-4DB5-879A-5B887B90A8AB}" dt="2026-06-23T14:50:54.432" v="101" actId="26606"/>
          <ac:picMkLst>
            <pc:docMk/>
            <pc:sldMk cId="1057656071" sldId="431"/>
            <ac:picMk id="8" creationId="{C7A7ED7C-C442-02E4-8EB9-C048AF755F84}"/>
          </ac:picMkLst>
        </pc:picChg>
      </pc:sldChg>
      <pc:sldChg chg="modSp mod modClrScheme chgLayout modNotes">
        <pc:chgData name="Nathaniel Rasmussen" userId="20796598-bdd5-4f90-ba63-c020d5161fbc" providerId="ADAL" clId="{B8967B4B-A17C-4DB5-879A-5B887B90A8AB}" dt="2026-06-23T15:12:17.793" v="485" actId="1035"/>
        <pc:sldMkLst>
          <pc:docMk/>
          <pc:sldMk cId="3699979100" sldId="432"/>
        </pc:sldMkLst>
        <pc:spChg chg="mod">
          <ac:chgData name="Nathaniel Rasmussen" userId="20796598-bdd5-4f90-ba63-c020d5161fbc" providerId="ADAL" clId="{B8967B4B-A17C-4DB5-879A-5B887B90A8AB}" dt="2026-06-23T15:12:17.793" v="485" actId="1035"/>
          <ac:spMkLst>
            <pc:docMk/>
            <pc:sldMk cId="3699979100" sldId="432"/>
            <ac:spMk id="7" creationId="{6700C9F8-32E4-47BA-E5E6-A7450633D5B2}"/>
          </ac:spMkLst>
        </pc:spChg>
      </pc:sldChg>
      <pc:sldChg chg="modSp mod modClrScheme chgLayout modNotes">
        <pc:chgData name="Nathaniel Rasmussen" userId="20796598-bdd5-4f90-ba63-c020d5161fbc" providerId="ADAL" clId="{B8967B4B-A17C-4DB5-879A-5B887B90A8AB}" dt="2026-06-23T14:50:54.432" v="101" actId="26606"/>
        <pc:sldMkLst>
          <pc:docMk/>
          <pc:sldMk cId="1604328812" sldId="433"/>
        </pc:sldMkLst>
        <pc:spChg chg="mod">
          <ac:chgData name="Nathaniel Rasmussen" userId="20796598-bdd5-4f90-ba63-c020d5161fbc" providerId="ADAL" clId="{B8967B4B-A17C-4DB5-879A-5B887B90A8AB}" dt="2026-06-23T14:50:54.432" v="101" actId="26606"/>
          <ac:spMkLst>
            <pc:docMk/>
            <pc:sldMk cId="1604328812" sldId="433"/>
            <ac:spMk id="7" creationId="{6700C9F8-32E4-47BA-E5E6-A7450633D5B2}"/>
          </ac:spMkLst>
        </pc:spChg>
      </pc:sldChg>
      <pc:sldChg chg="modSp mod modClrScheme chgLayout">
        <pc:chgData name="Nathaniel Rasmussen" userId="20796598-bdd5-4f90-ba63-c020d5161fbc" providerId="ADAL" clId="{B8967B4B-A17C-4DB5-879A-5B887B90A8AB}" dt="2026-06-23T14:56:54.024" v="184" actId="114"/>
        <pc:sldMkLst>
          <pc:docMk/>
          <pc:sldMk cId="1237313124" sldId="434"/>
        </pc:sldMkLst>
        <pc:spChg chg="mod">
          <ac:chgData name="Nathaniel Rasmussen" userId="20796598-bdd5-4f90-ba63-c020d5161fbc" providerId="ADAL" clId="{B8967B4B-A17C-4DB5-879A-5B887B90A8AB}" dt="2026-06-23T14:56:54.024" v="184" actId="114"/>
          <ac:spMkLst>
            <pc:docMk/>
            <pc:sldMk cId="1237313124" sldId="434"/>
            <ac:spMk id="7" creationId="{6700C9F8-32E4-47BA-E5E6-A7450633D5B2}"/>
          </ac:spMkLst>
        </pc:spChg>
        <pc:spChg chg="mod">
          <ac:chgData name="Nathaniel Rasmussen" userId="20796598-bdd5-4f90-ba63-c020d5161fbc" providerId="ADAL" clId="{B8967B4B-A17C-4DB5-879A-5B887B90A8AB}" dt="2026-06-23T14:50:54.432" v="101" actId="26606"/>
          <ac:spMkLst>
            <pc:docMk/>
            <pc:sldMk cId="1237313124" sldId="434"/>
            <ac:spMk id="8" creationId="{BDB9D4E7-AA07-1228-3C12-3BD99060810B}"/>
          </ac:spMkLst>
        </pc:spChg>
        <pc:spChg chg="mod">
          <ac:chgData name="Nathaniel Rasmussen" userId="20796598-bdd5-4f90-ba63-c020d5161fbc" providerId="ADAL" clId="{B8967B4B-A17C-4DB5-879A-5B887B90A8AB}" dt="2026-06-23T14:50:54.432" v="101" actId="26606"/>
          <ac:spMkLst>
            <pc:docMk/>
            <pc:sldMk cId="1237313124" sldId="434"/>
            <ac:spMk id="11" creationId="{9C6CD47A-8C56-0047-71FB-424E1DB14B3E}"/>
          </ac:spMkLst>
        </pc:spChg>
        <pc:grpChg chg="add mod">
          <ac:chgData name="Nathaniel Rasmussen" userId="20796598-bdd5-4f90-ba63-c020d5161fbc" providerId="ADAL" clId="{B8967B4B-A17C-4DB5-879A-5B887B90A8AB}" dt="2026-06-23T14:50:54.432" v="101" actId="26606"/>
          <ac:grpSpMkLst>
            <pc:docMk/>
            <pc:sldMk cId="1237313124" sldId="434"/>
            <ac:grpSpMk id="3" creationId="{328EEAF0-1515-768A-4AA0-7001138C72C5}"/>
          </ac:grpSpMkLst>
        </pc:grpChg>
        <pc:picChg chg="mod">
          <ac:chgData name="Nathaniel Rasmussen" userId="20796598-bdd5-4f90-ba63-c020d5161fbc" providerId="ADAL" clId="{B8967B4B-A17C-4DB5-879A-5B887B90A8AB}" dt="2026-06-23T14:50:54.432" v="101" actId="26606"/>
          <ac:picMkLst>
            <pc:docMk/>
            <pc:sldMk cId="1237313124" sldId="434"/>
            <ac:picMk id="6" creationId="{A9C6A4CE-F9BB-6DAD-772D-BA87970F03F4}"/>
          </ac:picMkLst>
        </pc:picChg>
        <pc:picChg chg="mod">
          <ac:chgData name="Nathaniel Rasmussen" userId="20796598-bdd5-4f90-ba63-c020d5161fbc" providerId="ADAL" clId="{B8967B4B-A17C-4DB5-879A-5B887B90A8AB}" dt="2026-06-23T14:50:54.432" v="101" actId="26606"/>
          <ac:picMkLst>
            <pc:docMk/>
            <pc:sldMk cId="1237313124" sldId="434"/>
            <ac:picMk id="14" creationId="{9919D133-FF37-42B5-0F29-27ECE2C9B88C}"/>
          </ac:picMkLst>
        </pc:picChg>
      </pc:sldChg>
      <pc:sldChg chg="modSp mod modClrScheme chgLayout">
        <pc:chgData name="Nathaniel Rasmussen" userId="20796598-bdd5-4f90-ba63-c020d5161fbc" providerId="ADAL" clId="{B8967B4B-A17C-4DB5-879A-5B887B90A8AB}" dt="2026-06-23T15:08:02.096" v="436" actId="14100"/>
        <pc:sldMkLst>
          <pc:docMk/>
          <pc:sldMk cId="2919915656" sldId="435"/>
        </pc:sldMkLst>
        <pc:spChg chg="mod">
          <ac:chgData name="Nathaniel Rasmussen" userId="20796598-bdd5-4f90-ba63-c020d5161fbc" providerId="ADAL" clId="{B8967B4B-A17C-4DB5-879A-5B887B90A8AB}" dt="2026-06-23T14:50:54.432" v="101" actId="26606"/>
          <ac:spMkLst>
            <pc:docMk/>
            <pc:sldMk cId="2919915656" sldId="435"/>
            <ac:spMk id="2" creationId="{20FAF324-8B5A-8064-77C6-0B0C184749A3}"/>
          </ac:spMkLst>
        </pc:spChg>
        <pc:spChg chg="mod">
          <ac:chgData name="Nathaniel Rasmussen" userId="20796598-bdd5-4f90-ba63-c020d5161fbc" providerId="ADAL" clId="{B8967B4B-A17C-4DB5-879A-5B887B90A8AB}" dt="2026-06-23T15:08:02.096" v="436" actId="14100"/>
          <ac:spMkLst>
            <pc:docMk/>
            <pc:sldMk cId="2919915656" sldId="435"/>
            <ac:spMk id="5" creationId="{E4FC1C71-0F8B-F145-994C-DC273CB4358C}"/>
          </ac:spMkLst>
        </pc:spChg>
        <pc:spChg chg="mod">
          <ac:chgData name="Nathaniel Rasmussen" userId="20796598-bdd5-4f90-ba63-c020d5161fbc" providerId="ADAL" clId="{B8967B4B-A17C-4DB5-879A-5B887B90A8AB}" dt="2026-06-23T14:50:54.432" v="101" actId="26606"/>
          <ac:spMkLst>
            <pc:docMk/>
            <pc:sldMk cId="2919915656" sldId="435"/>
            <ac:spMk id="6" creationId="{4FD175A0-19AD-F443-83AF-A030DC982B96}"/>
          </ac:spMkLst>
        </pc:spChg>
      </pc:sldChg>
      <pc:sldChg chg="modSp mod modClrScheme chgLayout modNotes">
        <pc:chgData name="Nathaniel Rasmussen" userId="20796598-bdd5-4f90-ba63-c020d5161fbc" providerId="ADAL" clId="{B8967B4B-A17C-4DB5-879A-5B887B90A8AB}" dt="2026-06-23T14:52:03.657" v="102" actId="114"/>
        <pc:sldMkLst>
          <pc:docMk/>
          <pc:sldMk cId="2497098820" sldId="436"/>
        </pc:sldMkLst>
        <pc:spChg chg="mod">
          <ac:chgData name="Nathaniel Rasmussen" userId="20796598-bdd5-4f90-ba63-c020d5161fbc" providerId="ADAL" clId="{B8967B4B-A17C-4DB5-879A-5B887B90A8AB}" dt="2026-06-23T14:50:54.432" v="101" actId="26606"/>
          <ac:spMkLst>
            <pc:docMk/>
            <pc:sldMk cId="2497098820" sldId="436"/>
            <ac:spMk id="4" creationId="{F81B591A-7B21-BEC6-ED95-166FB0137718}"/>
          </ac:spMkLst>
        </pc:spChg>
        <pc:spChg chg="mod">
          <ac:chgData name="Nathaniel Rasmussen" userId="20796598-bdd5-4f90-ba63-c020d5161fbc" providerId="ADAL" clId="{B8967B4B-A17C-4DB5-879A-5B887B90A8AB}" dt="2026-06-23T14:52:03.657" v="102" actId="114"/>
          <ac:spMkLst>
            <pc:docMk/>
            <pc:sldMk cId="2497098820" sldId="436"/>
            <ac:spMk id="7" creationId="{6700C9F8-32E4-47BA-E5E6-A7450633D5B2}"/>
          </ac:spMkLst>
        </pc:spChg>
        <pc:spChg chg="mod">
          <ac:chgData name="Nathaniel Rasmussen" userId="20796598-bdd5-4f90-ba63-c020d5161fbc" providerId="ADAL" clId="{B8967B4B-A17C-4DB5-879A-5B887B90A8AB}" dt="2026-06-23T14:50:54.432" v="101" actId="26606"/>
          <ac:spMkLst>
            <pc:docMk/>
            <pc:sldMk cId="2497098820" sldId="436"/>
            <ac:spMk id="8" creationId="{BDB9D4E7-AA07-1228-3C12-3BD99060810B}"/>
          </ac:spMkLst>
        </pc:spChg>
        <pc:picChg chg="mod">
          <ac:chgData name="Nathaniel Rasmussen" userId="20796598-bdd5-4f90-ba63-c020d5161fbc" providerId="ADAL" clId="{B8967B4B-A17C-4DB5-879A-5B887B90A8AB}" dt="2026-06-23T14:50:54.432" v="101" actId="26606"/>
          <ac:picMkLst>
            <pc:docMk/>
            <pc:sldMk cId="2497098820" sldId="436"/>
            <ac:picMk id="2" creationId="{7C149EDB-1B75-AA72-462B-7F80910A2FBD}"/>
          </ac:picMkLst>
        </pc:picChg>
        <pc:picChg chg="mod">
          <ac:chgData name="Nathaniel Rasmussen" userId="20796598-bdd5-4f90-ba63-c020d5161fbc" providerId="ADAL" clId="{B8967B4B-A17C-4DB5-879A-5B887B90A8AB}" dt="2026-06-23T14:50:54.432" v="101" actId="26606"/>
          <ac:picMkLst>
            <pc:docMk/>
            <pc:sldMk cId="2497098820" sldId="436"/>
            <ac:picMk id="5" creationId="{4E9E8811-2FF4-566F-0779-C0F74479A033}"/>
          </ac:picMkLst>
        </pc:picChg>
      </pc:sldChg>
      <pc:sldChg chg="modSp mod modClrScheme chgLayout modNotes">
        <pc:chgData name="Nathaniel Rasmussen" userId="20796598-bdd5-4f90-ba63-c020d5161fbc" providerId="ADAL" clId="{B8967B4B-A17C-4DB5-879A-5B887B90A8AB}" dt="2026-06-23T14:52:22.650" v="103" actId="114"/>
        <pc:sldMkLst>
          <pc:docMk/>
          <pc:sldMk cId="864826767" sldId="437"/>
        </pc:sldMkLst>
        <pc:spChg chg="mod">
          <ac:chgData name="Nathaniel Rasmussen" userId="20796598-bdd5-4f90-ba63-c020d5161fbc" providerId="ADAL" clId="{B8967B4B-A17C-4DB5-879A-5B887B90A8AB}" dt="2026-06-23T14:50:54.432" v="101" actId="26606"/>
          <ac:spMkLst>
            <pc:docMk/>
            <pc:sldMk cId="864826767" sldId="437"/>
            <ac:spMk id="3" creationId="{DF3CE21D-1985-4F14-F79D-AECD05EEB20B}"/>
          </ac:spMkLst>
        </pc:spChg>
        <pc:spChg chg="mod">
          <ac:chgData name="Nathaniel Rasmussen" userId="20796598-bdd5-4f90-ba63-c020d5161fbc" providerId="ADAL" clId="{B8967B4B-A17C-4DB5-879A-5B887B90A8AB}" dt="2026-06-23T14:52:22.650" v="103" actId="114"/>
          <ac:spMkLst>
            <pc:docMk/>
            <pc:sldMk cId="864826767" sldId="437"/>
            <ac:spMk id="7" creationId="{6700C9F8-32E4-47BA-E5E6-A7450633D5B2}"/>
          </ac:spMkLst>
        </pc:spChg>
        <pc:spChg chg="mod">
          <ac:chgData name="Nathaniel Rasmussen" userId="20796598-bdd5-4f90-ba63-c020d5161fbc" providerId="ADAL" clId="{B8967B4B-A17C-4DB5-879A-5B887B90A8AB}" dt="2026-06-23T14:50:54.432" v="101" actId="26606"/>
          <ac:spMkLst>
            <pc:docMk/>
            <pc:sldMk cId="864826767" sldId="437"/>
            <ac:spMk id="8" creationId="{BDB9D4E7-AA07-1228-3C12-3BD99060810B}"/>
          </ac:spMkLst>
        </pc:spChg>
        <pc:picChg chg="mod">
          <ac:chgData name="Nathaniel Rasmussen" userId="20796598-bdd5-4f90-ba63-c020d5161fbc" providerId="ADAL" clId="{B8967B4B-A17C-4DB5-879A-5B887B90A8AB}" dt="2026-06-23T14:50:54.432" v="101" actId="26606"/>
          <ac:picMkLst>
            <pc:docMk/>
            <pc:sldMk cId="864826767" sldId="437"/>
            <ac:picMk id="5" creationId="{384B895E-F194-FD79-6FDE-D3AF64E35C60}"/>
          </ac:picMkLst>
        </pc:picChg>
        <pc:picChg chg="mod">
          <ac:chgData name="Nathaniel Rasmussen" userId="20796598-bdd5-4f90-ba63-c020d5161fbc" providerId="ADAL" clId="{B8967B4B-A17C-4DB5-879A-5B887B90A8AB}" dt="2026-06-23T14:50:54.432" v="101" actId="26606"/>
          <ac:picMkLst>
            <pc:docMk/>
            <pc:sldMk cId="864826767" sldId="437"/>
            <ac:picMk id="9" creationId="{2D30A806-6B01-91AE-7DE5-0309F242D2EE}"/>
          </ac:picMkLst>
        </pc:picChg>
      </pc:sldChg>
      <pc:sldChg chg="addSp delSp modSp mod modClrScheme chgLayout modNotes">
        <pc:chgData name="Nathaniel Rasmussen" userId="20796598-bdd5-4f90-ba63-c020d5161fbc" providerId="ADAL" clId="{B8967B4B-A17C-4DB5-879A-5B887B90A8AB}" dt="2026-06-23T15:05:00.935" v="408" actId="1037"/>
        <pc:sldMkLst>
          <pc:docMk/>
          <pc:sldMk cId="1835339946" sldId="438"/>
        </pc:sldMkLst>
        <pc:spChg chg="mod">
          <ac:chgData name="Nathaniel Rasmussen" userId="20796598-bdd5-4f90-ba63-c020d5161fbc" providerId="ADAL" clId="{B8967B4B-A17C-4DB5-879A-5B887B90A8AB}" dt="2026-06-23T15:05:00.935" v="408" actId="1037"/>
          <ac:spMkLst>
            <pc:docMk/>
            <pc:sldMk cId="1835339946" sldId="438"/>
            <ac:spMk id="2" creationId="{64D6C193-FF60-1FAF-A659-1CD780A52B61}"/>
          </ac:spMkLst>
        </pc:spChg>
        <pc:spChg chg="mod">
          <ac:chgData name="Nathaniel Rasmussen" userId="20796598-bdd5-4f90-ba63-c020d5161fbc" providerId="ADAL" clId="{B8967B4B-A17C-4DB5-879A-5B887B90A8AB}" dt="2026-06-23T14:50:54.432" v="101" actId="26606"/>
          <ac:spMkLst>
            <pc:docMk/>
            <pc:sldMk cId="1835339946" sldId="438"/>
            <ac:spMk id="6" creationId="{DC7B14D9-C641-B5AD-958E-EF09F26DBBCA}"/>
          </ac:spMkLst>
        </pc:spChg>
        <pc:spChg chg="add del">
          <ac:chgData name="Nathaniel Rasmussen" userId="20796598-bdd5-4f90-ba63-c020d5161fbc" providerId="ADAL" clId="{B8967B4B-A17C-4DB5-879A-5B887B90A8AB}" dt="2026-06-23T15:03:59.062" v="349" actId="22"/>
          <ac:spMkLst>
            <pc:docMk/>
            <pc:sldMk cId="1835339946" sldId="438"/>
            <ac:spMk id="8" creationId="{EA9E4863-4E83-4DCA-EF79-39B074E14EAC}"/>
          </ac:spMkLst>
        </pc:spChg>
        <pc:spChg chg="add del mod">
          <ac:chgData name="Nathaniel Rasmussen" userId="20796598-bdd5-4f90-ba63-c020d5161fbc" providerId="ADAL" clId="{B8967B4B-A17C-4DB5-879A-5B887B90A8AB}" dt="2026-06-23T15:04:43.807" v="398" actId="478"/>
          <ac:spMkLst>
            <pc:docMk/>
            <pc:sldMk cId="1835339946" sldId="438"/>
            <ac:spMk id="12" creationId="{201A02DE-5BCA-1639-CD54-8A48082F7835}"/>
          </ac:spMkLst>
        </pc:spChg>
        <pc:picChg chg="mod">
          <ac:chgData name="Nathaniel Rasmussen" userId="20796598-bdd5-4f90-ba63-c020d5161fbc" providerId="ADAL" clId="{B8967B4B-A17C-4DB5-879A-5B887B90A8AB}" dt="2026-06-23T14:50:54.432" v="101" actId="26606"/>
          <ac:picMkLst>
            <pc:docMk/>
            <pc:sldMk cId="1835339946" sldId="438"/>
            <ac:picMk id="4" creationId="{CD554F56-EB5B-53C6-088B-64AA0685A0F3}"/>
          </ac:picMkLst>
        </pc:picChg>
        <pc:picChg chg="mod">
          <ac:chgData name="Nathaniel Rasmussen" userId="20796598-bdd5-4f90-ba63-c020d5161fbc" providerId="ADAL" clId="{B8967B4B-A17C-4DB5-879A-5B887B90A8AB}" dt="2026-06-23T14:50:54.432" v="101" actId="26606"/>
          <ac:picMkLst>
            <pc:docMk/>
            <pc:sldMk cId="1835339946" sldId="438"/>
            <ac:picMk id="7" creationId="{C4916842-129D-22E8-F556-D8B40FF20839}"/>
          </ac:picMkLst>
        </pc:picChg>
        <pc:picChg chg="add del mod">
          <ac:chgData name="Nathaniel Rasmussen" userId="20796598-bdd5-4f90-ba63-c020d5161fbc" providerId="ADAL" clId="{B8967B4B-A17C-4DB5-879A-5B887B90A8AB}" dt="2026-06-23T15:04:13.594" v="353" actId="478"/>
          <ac:picMkLst>
            <pc:docMk/>
            <pc:sldMk cId="1835339946" sldId="438"/>
            <ac:picMk id="10" creationId="{2B355C49-E96D-68E2-57BF-CD3D4CB60B3C}"/>
          </ac:picMkLst>
        </pc:picChg>
        <pc:picChg chg="mod">
          <ac:chgData name="Nathaniel Rasmussen" userId="20796598-bdd5-4f90-ba63-c020d5161fbc" providerId="ADAL" clId="{B8967B4B-A17C-4DB5-879A-5B887B90A8AB}" dt="2026-06-23T14:50:54.432" v="101" actId="26606"/>
          <ac:picMkLst>
            <pc:docMk/>
            <pc:sldMk cId="1835339946" sldId="438"/>
            <ac:picMk id="2050" creationId="{3853A38D-440D-057A-70B4-599521FF2B2A}"/>
          </ac:picMkLst>
        </pc:picChg>
      </pc:sldChg>
      <pc:sldChg chg="modSp mod modClrScheme chgLayout modNotes">
        <pc:chgData name="Nathaniel Rasmussen" userId="20796598-bdd5-4f90-ba63-c020d5161fbc" providerId="ADAL" clId="{B8967B4B-A17C-4DB5-879A-5B887B90A8AB}" dt="2026-06-23T15:10:59.790" v="474" actId="2710"/>
        <pc:sldMkLst>
          <pc:docMk/>
          <pc:sldMk cId="3416856544" sldId="439"/>
        </pc:sldMkLst>
        <pc:spChg chg="mod">
          <ac:chgData name="Nathaniel Rasmussen" userId="20796598-bdd5-4f90-ba63-c020d5161fbc" providerId="ADAL" clId="{B8967B4B-A17C-4DB5-879A-5B887B90A8AB}" dt="2026-06-23T14:50:54.432" v="101" actId="26606"/>
          <ac:spMkLst>
            <pc:docMk/>
            <pc:sldMk cId="3416856544" sldId="439"/>
            <ac:spMk id="4" creationId="{509D176C-83A0-593C-74D6-47E284AAF59F}"/>
          </ac:spMkLst>
        </pc:spChg>
        <pc:spChg chg="mod">
          <ac:chgData name="Nathaniel Rasmussen" userId="20796598-bdd5-4f90-ba63-c020d5161fbc" providerId="ADAL" clId="{B8967B4B-A17C-4DB5-879A-5B887B90A8AB}" dt="2026-06-23T14:50:54.432" v="101" actId="26606"/>
          <ac:spMkLst>
            <pc:docMk/>
            <pc:sldMk cId="3416856544" sldId="439"/>
            <ac:spMk id="9" creationId="{E9DF9DFE-094D-5934-6032-33772E2950F0}"/>
          </ac:spMkLst>
        </pc:spChg>
        <pc:spChg chg="mod">
          <ac:chgData name="Nathaniel Rasmussen" userId="20796598-bdd5-4f90-ba63-c020d5161fbc" providerId="ADAL" clId="{B8967B4B-A17C-4DB5-879A-5B887B90A8AB}" dt="2026-06-23T15:10:59.790" v="474" actId="2710"/>
          <ac:spMkLst>
            <pc:docMk/>
            <pc:sldMk cId="3416856544" sldId="439"/>
            <ac:spMk id="11" creationId="{26049304-9FBD-2B3E-CC05-298DC871F8AD}"/>
          </ac:spMkLst>
        </pc:spChg>
        <pc:picChg chg="mod">
          <ac:chgData name="Nathaniel Rasmussen" userId="20796598-bdd5-4f90-ba63-c020d5161fbc" providerId="ADAL" clId="{B8967B4B-A17C-4DB5-879A-5B887B90A8AB}" dt="2026-06-23T14:50:54.432" v="101" actId="26606"/>
          <ac:picMkLst>
            <pc:docMk/>
            <pc:sldMk cId="3416856544" sldId="439"/>
            <ac:picMk id="6" creationId="{DDFC5D57-4D42-E59E-8301-38F2C2A1841B}"/>
          </ac:picMkLst>
        </pc:picChg>
        <pc:picChg chg="mod">
          <ac:chgData name="Nathaniel Rasmussen" userId="20796598-bdd5-4f90-ba63-c020d5161fbc" providerId="ADAL" clId="{B8967B4B-A17C-4DB5-879A-5B887B90A8AB}" dt="2026-06-23T14:50:54.432" v="101" actId="26606"/>
          <ac:picMkLst>
            <pc:docMk/>
            <pc:sldMk cId="3416856544" sldId="439"/>
            <ac:picMk id="8" creationId="{9B90CC34-694A-F9C4-0605-71AAE9FEB04B}"/>
          </ac:picMkLst>
        </pc:picChg>
      </pc:sldChg>
      <pc:sldChg chg="modSp mod modClrScheme chgLayout modNotes">
        <pc:chgData name="Nathaniel Rasmussen" userId="20796598-bdd5-4f90-ba63-c020d5161fbc" providerId="ADAL" clId="{B8967B4B-A17C-4DB5-879A-5B887B90A8AB}" dt="2026-06-23T14:56:58.898" v="185" actId="114"/>
        <pc:sldMkLst>
          <pc:docMk/>
          <pc:sldMk cId="2982991809" sldId="442"/>
        </pc:sldMkLst>
        <pc:spChg chg="mod">
          <ac:chgData name="Nathaniel Rasmussen" userId="20796598-bdd5-4f90-ba63-c020d5161fbc" providerId="ADAL" clId="{B8967B4B-A17C-4DB5-879A-5B887B90A8AB}" dt="2026-06-23T14:56:58.898" v="185" actId="114"/>
          <ac:spMkLst>
            <pc:docMk/>
            <pc:sldMk cId="2982991809" sldId="442"/>
            <ac:spMk id="7" creationId="{264E901D-55D3-C3CA-8D5A-204541F2F099}"/>
          </ac:spMkLst>
        </pc:spChg>
        <pc:picChg chg="mod">
          <ac:chgData name="Nathaniel Rasmussen" userId="20796598-bdd5-4f90-ba63-c020d5161fbc" providerId="ADAL" clId="{B8967B4B-A17C-4DB5-879A-5B887B90A8AB}" dt="2026-06-23T14:50:54.432" v="101" actId="26606"/>
          <ac:picMkLst>
            <pc:docMk/>
            <pc:sldMk cId="2982991809" sldId="442"/>
            <ac:picMk id="14" creationId="{50FC40D8-CC97-9A7B-0BF8-25AEB237EF9C}"/>
          </ac:picMkLst>
        </pc:picChg>
      </pc:sldChg>
      <pc:sldChg chg="modSp mod modClrScheme chgLayout modNotes">
        <pc:chgData name="Nathaniel Rasmussen" userId="20796598-bdd5-4f90-ba63-c020d5161fbc" providerId="ADAL" clId="{B8967B4B-A17C-4DB5-879A-5B887B90A8AB}" dt="2026-06-23T14:57:14.736" v="217" actId="1035"/>
        <pc:sldMkLst>
          <pc:docMk/>
          <pc:sldMk cId="1381460984" sldId="443"/>
        </pc:sldMkLst>
        <pc:spChg chg="mod">
          <ac:chgData name="Nathaniel Rasmussen" userId="20796598-bdd5-4f90-ba63-c020d5161fbc" providerId="ADAL" clId="{B8967B4B-A17C-4DB5-879A-5B887B90A8AB}" dt="2026-06-23T14:57:07.143" v="186" actId="255"/>
          <ac:spMkLst>
            <pc:docMk/>
            <pc:sldMk cId="1381460984" sldId="443"/>
            <ac:spMk id="2" creationId="{75BEA41F-5665-1DEA-6372-C70879DEA754}"/>
          </ac:spMkLst>
        </pc:spChg>
        <pc:picChg chg="mod">
          <ac:chgData name="Nathaniel Rasmussen" userId="20796598-bdd5-4f90-ba63-c020d5161fbc" providerId="ADAL" clId="{B8967B4B-A17C-4DB5-879A-5B887B90A8AB}" dt="2026-06-23T14:57:14.736" v="217" actId="1035"/>
          <ac:picMkLst>
            <pc:docMk/>
            <pc:sldMk cId="1381460984" sldId="443"/>
            <ac:picMk id="12" creationId="{931C1A46-66B8-8315-3403-C397D7A526F1}"/>
          </ac:picMkLst>
        </pc:picChg>
      </pc:sldChg>
      <pc:sldChg chg="modSp mod modClrScheme chgLayout modNotes">
        <pc:chgData name="Nathaniel Rasmussen" userId="20796598-bdd5-4f90-ba63-c020d5161fbc" providerId="ADAL" clId="{B8967B4B-A17C-4DB5-879A-5B887B90A8AB}" dt="2026-06-23T14:56:01.846" v="177" actId="114"/>
        <pc:sldMkLst>
          <pc:docMk/>
          <pc:sldMk cId="2559073928" sldId="446"/>
        </pc:sldMkLst>
        <pc:spChg chg="mod">
          <ac:chgData name="Nathaniel Rasmussen" userId="20796598-bdd5-4f90-ba63-c020d5161fbc" providerId="ADAL" clId="{B8967B4B-A17C-4DB5-879A-5B887B90A8AB}" dt="2026-06-23T14:56:01.846" v="177" actId="114"/>
          <ac:spMkLst>
            <pc:docMk/>
            <pc:sldMk cId="2559073928" sldId="446"/>
            <ac:spMk id="7" creationId="{7799CBE0-DDC8-C86B-C3B4-15A190A55951}"/>
          </ac:spMkLst>
        </pc:spChg>
      </pc:sldChg>
      <pc:sldChg chg="modSp mod modClrScheme chgLayout modNotes">
        <pc:chgData name="Nathaniel Rasmussen" userId="20796598-bdd5-4f90-ba63-c020d5161fbc" providerId="ADAL" clId="{B8967B4B-A17C-4DB5-879A-5B887B90A8AB}" dt="2026-06-23T14:50:54.432" v="101" actId="26606"/>
        <pc:sldMkLst>
          <pc:docMk/>
          <pc:sldMk cId="339947693" sldId="447"/>
        </pc:sldMkLst>
        <pc:spChg chg="mod">
          <ac:chgData name="Nathaniel Rasmussen" userId="20796598-bdd5-4f90-ba63-c020d5161fbc" providerId="ADAL" clId="{B8967B4B-A17C-4DB5-879A-5B887B90A8AB}" dt="2026-06-23T14:50:54.432" v="101" actId="26606"/>
          <ac:spMkLst>
            <pc:docMk/>
            <pc:sldMk cId="339947693" sldId="447"/>
            <ac:spMk id="4" creationId="{09A8679E-7812-4C17-C58C-DAB7672800E2}"/>
          </ac:spMkLst>
        </pc:spChg>
        <pc:spChg chg="mod">
          <ac:chgData name="Nathaniel Rasmussen" userId="20796598-bdd5-4f90-ba63-c020d5161fbc" providerId="ADAL" clId="{B8967B4B-A17C-4DB5-879A-5B887B90A8AB}" dt="2026-06-23T14:50:54.432" v="101" actId="26606"/>
          <ac:spMkLst>
            <pc:docMk/>
            <pc:sldMk cId="339947693" sldId="447"/>
            <ac:spMk id="9" creationId="{267963E6-53BB-960D-35FE-A604A4735D23}"/>
          </ac:spMkLst>
        </pc:spChg>
        <pc:spChg chg="mod">
          <ac:chgData name="Nathaniel Rasmussen" userId="20796598-bdd5-4f90-ba63-c020d5161fbc" providerId="ADAL" clId="{B8967B4B-A17C-4DB5-879A-5B887B90A8AB}" dt="2026-06-23T14:50:54.432" v="101" actId="26606"/>
          <ac:spMkLst>
            <pc:docMk/>
            <pc:sldMk cId="339947693" sldId="447"/>
            <ac:spMk id="11" creationId="{EAC802C2-4132-554C-946E-D022498C9FA5}"/>
          </ac:spMkLst>
        </pc:spChg>
        <pc:picChg chg="mod">
          <ac:chgData name="Nathaniel Rasmussen" userId="20796598-bdd5-4f90-ba63-c020d5161fbc" providerId="ADAL" clId="{B8967B4B-A17C-4DB5-879A-5B887B90A8AB}" dt="2026-06-23T14:50:54.432" v="101" actId="26606"/>
          <ac:picMkLst>
            <pc:docMk/>
            <pc:sldMk cId="339947693" sldId="447"/>
            <ac:picMk id="6" creationId="{4748CBCF-BE62-2C64-0555-D6E4EECE5EDE}"/>
          </ac:picMkLst>
        </pc:picChg>
        <pc:picChg chg="mod">
          <ac:chgData name="Nathaniel Rasmussen" userId="20796598-bdd5-4f90-ba63-c020d5161fbc" providerId="ADAL" clId="{B8967B4B-A17C-4DB5-879A-5B887B90A8AB}" dt="2026-06-23T14:50:54.432" v="101" actId="26606"/>
          <ac:picMkLst>
            <pc:docMk/>
            <pc:sldMk cId="339947693" sldId="447"/>
            <ac:picMk id="8" creationId="{F3E86518-880E-D69C-753E-E746B8C98576}"/>
          </ac:picMkLst>
        </pc:picChg>
      </pc:sldChg>
      <pc:sldChg chg="modSp mod modClrScheme chgLayout">
        <pc:chgData name="Nathaniel Rasmussen" userId="20796598-bdd5-4f90-ba63-c020d5161fbc" providerId="ADAL" clId="{B8967B4B-A17C-4DB5-879A-5B887B90A8AB}" dt="2026-06-23T14:56:19.184" v="178" actId="114"/>
        <pc:sldMkLst>
          <pc:docMk/>
          <pc:sldMk cId="3040475597" sldId="448"/>
        </pc:sldMkLst>
        <pc:spChg chg="mod">
          <ac:chgData name="Nathaniel Rasmussen" userId="20796598-bdd5-4f90-ba63-c020d5161fbc" providerId="ADAL" clId="{B8967B4B-A17C-4DB5-879A-5B887B90A8AB}" dt="2026-06-23T14:56:19.184" v="178" actId="114"/>
          <ac:spMkLst>
            <pc:docMk/>
            <pc:sldMk cId="3040475597" sldId="448"/>
            <ac:spMk id="2" creationId="{5CCEF685-76FE-2740-ACDE-BBDB96BE6BCB}"/>
          </ac:spMkLst>
        </pc:spChg>
        <pc:picChg chg="mod">
          <ac:chgData name="Nathaniel Rasmussen" userId="20796598-bdd5-4f90-ba63-c020d5161fbc" providerId="ADAL" clId="{B8967B4B-A17C-4DB5-879A-5B887B90A8AB}" dt="2026-06-23T14:50:54.432" v="101" actId="26606"/>
          <ac:picMkLst>
            <pc:docMk/>
            <pc:sldMk cId="3040475597" sldId="448"/>
            <ac:picMk id="5" creationId="{5DC2C0E8-5D74-9D07-2038-199DA21C19BB}"/>
          </ac:picMkLst>
        </pc:picChg>
      </pc:sldChg>
      <pc:sldChg chg="modSp mod modClrScheme chgLayout modNotes">
        <pc:chgData name="Nathaniel Rasmussen" userId="20796598-bdd5-4f90-ba63-c020d5161fbc" providerId="ADAL" clId="{B8967B4B-A17C-4DB5-879A-5B887B90A8AB}" dt="2026-06-23T14:56:39.732" v="182" actId="20577"/>
        <pc:sldMkLst>
          <pc:docMk/>
          <pc:sldMk cId="3696116688" sldId="449"/>
        </pc:sldMkLst>
        <pc:spChg chg="mod">
          <ac:chgData name="Nathaniel Rasmussen" userId="20796598-bdd5-4f90-ba63-c020d5161fbc" providerId="ADAL" clId="{B8967B4B-A17C-4DB5-879A-5B887B90A8AB}" dt="2026-06-23T14:56:39.732" v="182" actId="20577"/>
          <ac:spMkLst>
            <pc:docMk/>
            <pc:sldMk cId="3696116688" sldId="449"/>
            <ac:spMk id="6" creationId="{2B4899BA-7179-48FB-8B2A-B2AE60DFEA7E}"/>
          </ac:spMkLst>
        </pc:spChg>
        <pc:picChg chg="mod">
          <ac:chgData name="Nathaniel Rasmussen" userId="20796598-bdd5-4f90-ba63-c020d5161fbc" providerId="ADAL" clId="{B8967B4B-A17C-4DB5-879A-5B887B90A8AB}" dt="2026-06-23T14:50:54.432" v="101" actId="26606"/>
          <ac:picMkLst>
            <pc:docMk/>
            <pc:sldMk cId="3696116688" sldId="449"/>
            <ac:picMk id="13" creationId="{505F57C6-5A0A-D42B-6529-6FC971319214}"/>
          </ac:picMkLst>
        </pc:picChg>
      </pc:sldChg>
      <pc:sldChg chg="modSp add mod modClrScheme chgLayout">
        <pc:chgData name="Nathaniel Rasmussen" userId="20796598-bdd5-4f90-ba63-c020d5161fbc" providerId="ADAL" clId="{B8967B4B-A17C-4DB5-879A-5B887B90A8AB}" dt="2026-06-23T15:14:21.448" v="514" actId="1076"/>
        <pc:sldMkLst>
          <pc:docMk/>
          <pc:sldMk cId="4257808658" sldId="450"/>
        </pc:sldMkLst>
        <pc:spChg chg="mod">
          <ac:chgData name="Nathaniel Rasmussen" userId="20796598-bdd5-4f90-ba63-c020d5161fbc" providerId="ADAL" clId="{B8967B4B-A17C-4DB5-879A-5B887B90A8AB}" dt="2026-06-23T15:14:21.448" v="514" actId="1076"/>
          <ac:spMkLst>
            <pc:docMk/>
            <pc:sldMk cId="4257808658" sldId="450"/>
            <ac:spMk id="2" creationId="{FB21B04B-795F-D3AF-DA96-8FC5BB205628}"/>
          </ac:spMkLst>
        </pc:spChg>
        <pc:spChg chg="mod">
          <ac:chgData name="Nathaniel Rasmussen" userId="20796598-bdd5-4f90-ba63-c020d5161fbc" providerId="ADAL" clId="{B8967B4B-A17C-4DB5-879A-5B887B90A8AB}" dt="2026-06-23T14:50:54.432" v="101" actId="26606"/>
          <ac:spMkLst>
            <pc:docMk/>
            <pc:sldMk cId="4257808658" sldId="450"/>
            <ac:spMk id="4" creationId="{C1DF28B4-013A-11F2-E156-20552BAAE89D}"/>
          </ac:spMkLst>
        </pc:spChg>
        <pc:spChg chg="mod">
          <ac:chgData name="Nathaniel Rasmussen" userId="20796598-bdd5-4f90-ba63-c020d5161fbc" providerId="ADAL" clId="{B8967B4B-A17C-4DB5-879A-5B887B90A8AB}" dt="2026-06-23T15:14:16.630" v="513" actId="1076"/>
          <ac:spMkLst>
            <pc:docMk/>
            <pc:sldMk cId="4257808658" sldId="450"/>
            <ac:spMk id="6" creationId="{AEC9242D-4FB1-FA41-0F9B-B63E13D3DD07}"/>
          </ac:spMkLst>
        </pc:spChg>
        <pc:picChg chg="mod">
          <ac:chgData name="Nathaniel Rasmussen" userId="20796598-bdd5-4f90-ba63-c020d5161fbc" providerId="ADAL" clId="{B8967B4B-A17C-4DB5-879A-5B887B90A8AB}" dt="2026-06-23T14:50:54.432" v="101" actId="26606"/>
          <ac:picMkLst>
            <pc:docMk/>
            <pc:sldMk cId="4257808658" sldId="450"/>
            <ac:picMk id="8" creationId="{3583ADE9-A3B9-25CA-285C-AB5131D39998}"/>
          </ac:picMkLst>
        </pc:picChg>
        <pc:picChg chg="mod">
          <ac:chgData name="Nathaniel Rasmussen" userId="20796598-bdd5-4f90-ba63-c020d5161fbc" providerId="ADAL" clId="{B8967B4B-A17C-4DB5-879A-5B887B90A8AB}" dt="2026-06-23T14:50:54.432" v="101" actId="26606"/>
          <ac:picMkLst>
            <pc:docMk/>
            <pc:sldMk cId="4257808658" sldId="450"/>
            <ac:picMk id="11" creationId="{71E1E620-FD5D-F060-9ECB-6291E7F3632A}"/>
          </ac:picMkLst>
        </pc:picChg>
      </pc:sldChg>
      <pc:sldChg chg="delSp modSp add mod ord">
        <pc:chgData name="Nathaniel Rasmussen" userId="20796598-bdd5-4f90-ba63-c020d5161fbc" providerId="ADAL" clId="{B8967B4B-A17C-4DB5-879A-5B887B90A8AB}" dt="2026-06-23T15:14:10.617" v="512" actId="1076"/>
        <pc:sldMkLst>
          <pc:docMk/>
          <pc:sldMk cId="515952284" sldId="451"/>
        </pc:sldMkLst>
        <pc:spChg chg="del mod">
          <ac:chgData name="Nathaniel Rasmussen" userId="20796598-bdd5-4f90-ba63-c020d5161fbc" providerId="ADAL" clId="{B8967B4B-A17C-4DB5-879A-5B887B90A8AB}" dt="2026-06-23T15:14:02.762" v="509" actId="478"/>
          <ac:spMkLst>
            <pc:docMk/>
            <pc:sldMk cId="515952284" sldId="451"/>
            <ac:spMk id="2" creationId="{82C849C7-77D8-01E7-FD8F-076A25D5D85D}"/>
          </ac:spMkLst>
        </pc:spChg>
        <pc:spChg chg="mod">
          <ac:chgData name="Nathaniel Rasmussen" userId="20796598-bdd5-4f90-ba63-c020d5161fbc" providerId="ADAL" clId="{B8967B4B-A17C-4DB5-879A-5B887B90A8AB}" dt="2026-06-23T15:14:06.941" v="511" actId="1076"/>
          <ac:spMkLst>
            <pc:docMk/>
            <pc:sldMk cId="515952284" sldId="451"/>
            <ac:spMk id="5" creationId="{61550926-39F8-BA58-E6D0-469FED6F369F}"/>
          </ac:spMkLst>
        </pc:spChg>
        <pc:spChg chg="mod">
          <ac:chgData name="Nathaniel Rasmussen" userId="20796598-bdd5-4f90-ba63-c020d5161fbc" providerId="ADAL" clId="{B8967B4B-A17C-4DB5-879A-5B887B90A8AB}" dt="2026-06-23T15:14:10.617" v="512" actId="1076"/>
          <ac:spMkLst>
            <pc:docMk/>
            <pc:sldMk cId="515952284" sldId="451"/>
            <ac:spMk id="6" creationId="{025BB593-85BE-3E74-9B2E-9357F3B62839}"/>
          </ac:spMkLst>
        </pc:spChg>
      </pc:sldChg>
      <pc:sldMasterChg chg="add addSldLayout delSldLayout modSldLayout sldLayoutOrd">
        <pc:chgData name="Nathaniel Rasmussen" userId="20796598-bdd5-4f90-ba63-c020d5161fbc" providerId="ADAL" clId="{B8967B4B-A17C-4DB5-879A-5B887B90A8AB}" dt="2026-06-23T14:50:54.432" v="101" actId="26606"/>
        <pc:sldMasterMkLst>
          <pc:docMk/>
          <pc:sldMasterMk cId="2339246589" sldId="2147483720"/>
        </pc:sldMasterMkLst>
        <pc:sldLayoutChg chg="add">
          <pc:chgData name="Nathaniel Rasmussen" userId="20796598-bdd5-4f90-ba63-c020d5161fbc" providerId="ADAL" clId="{B8967B4B-A17C-4DB5-879A-5B887B90A8AB}" dt="2026-06-23T14:50:54.432" v="101" actId="26606"/>
          <pc:sldLayoutMkLst>
            <pc:docMk/>
            <pc:sldMasterMk cId="2339246589" sldId="2147483720"/>
            <pc:sldLayoutMk cId="841473864" sldId="2147483721"/>
          </pc:sldLayoutMkLst>
        </pc:sldLayoutChg>
        <pc:sldLayoutChg chg="add">
          <pc:chgData name="Nathaniel Rasmussen" userId="20796598-bdd5-4f90-ba63-c020d5161fbc" providerId="ADAL" clId="{B8967B4B-A17C-4DB5-879A-5B887B90A8AB}" dt="2026-06-23T14:50:54.432" v="101" actId="26606"/>
          <pc:sldLayoutMkLst>
            <pc:docMk/>
            <pc:sldMasterMk cId="2339246589" sldId="2147483720"/>
            <pc:sldLayoutMk cId="2686913209" sldId="2147483722"/>
          </pc:sldLayoutMkLst>
        </pc:sldLayoutChg>
        <pc:sldLayoutChg chg="add">
          <pc:chgData name="Nathaniel Rasmussen" userId="20796598-bdd5-4f90-ba63-c020d5161fbc" providerId="ADAL" clId="{B8967B4B-A17C-4DB5-879A-5B887B90A8AB}" dt="2026-06-23T14:50:54.432" v="101" actId="26606"/>
          <pc:sldLayoutMkLst>
            <pc:docMk/>
            <pc:sldMasterMk cId="2339246589" sldId="2147483720"/>
            <pc:sldLayoutMk cId="97177603" sldId="2147483723"/>
          </pc:sldLayoutMkLst>
        </pc:sldLayoutChg>
        <pc:sldLayoutChg chg="add">
          <pc:chgData name="Nathaniel Rasmussen" userId="20796598-bdd5-4f90-ba63-c020d5161fbc" providerId="ADAL" clId="{B8967B4B-A17C-4DB5-879A-5B887B90A8AB}" dt="2026-06-23T14:50:54.432" v="101" actId="26606"/>
          <pc:sldLayoutMkLst>
            <pc:docMk/>
            <pc:sldMasterMk cId="2339246589" sldId="2147483720"/>
            <pc:sldLayoutMk cId="3232569539" sldId="2147483724"/>
          </pc:sldLayoutMkLst>
        </pc:sldLayoutChg>
        <pc:sldLayoutChg chg="add">
          <pc:chgData name="Nathaniel Rasmussen" userId="20796598-bdd5-4f90-ba63-c020d5161fbc" providerId="ADAL" clId="{B8967B4B-A17C-4DB5-879A-5B887B90A8AB}" dt="2026-06-23T14:50:54.432" v="101" actId="26606"/>
          <pc:sldLayoutMkLst>
            <pc:docMk/>
            <pc:sldMasterMk cId="2339246589" sldId="2147483720"/>
            <pc:sldLayoutMk cId="3783051520" sldId="2147483725"/>
          </pc:sldLayoutMkLst>
        </pc:sldLayoutChg>
        <pc:sldLayoutChg chg="add">
          <pc:chgData name="Nathaniel Rasmussen" userId="20796598-bdd5-4f90-ba63-c020d5161fbc" providerId="ADAL" clId="{B8967B4B-A17C-4DB5-879A-5B887B90A8AB}" dt="2026-06-23T14:50:54.432" v="101" actId="26606"/>
          <pc:sldLayoutMkLst>
            <pc:docMk/>
            <pc:sldMasterMk cId="2339246589" sldId="2147483720"/>
            <pc:sldLayoutMk cId="1587539731" sldId="2147483726"/>
          </pc:sldLayoutMkLst>
        </pc:sldLayoutChg>
        <pc:sldLayoutChg chg="add">
          <pc:chgData name="Nathaniel Rasmussen" userId="20796598-bdd5-4f90-ba63-c020d5161fbc" providerId="ADAL" clId="{B8967B4B-A17C-4DB5-879A-5B887B90A8AB}" dt="2026-06-23T14:50:54.432" v="101" actId="26606"/>
          <pc:sldLayoutMkLst>
            <pc:docMk/>
            <pc:sldMasterMk cId="2339246589" sldId="2147483720"/>
            <pc:sldLayoutMk cId="3933439634" sldId="2147483727"/>
          </pc:sldLayoutMkLst>
        </pc:sldLayoutChg>
        <pc:sldLayoutChg chg="add">
          <pc:chgData name="Nathaniel Rasmussen" userId="20796598-bdd5-4f90-ba63-c020d5161fbc" providerId="ADAL" clId="{B8967B4B-A17C-4DB5-879A-5B887B90A8AB}" dt="2026-06-23T14:50:54.432" v="101" actId="26606"/>
          <pc:sldLayoutMkLst>
            <pc:docMk/>
            <pc:sldMasterMk cId="2339246589" sldId="2147483720"/>
            <pc:sldLayoutMk cId="2711342970" sldId="2147483728"/>
          </pc:sldLayoutMkLst>
        </pc:sldLayoutChg>
        <pc:sldLayoutChg chg="add">
          <pc:chgData name="Nathaniel Rasmussen" userId="20796598-bdd5-4f90-ba63-c020d5161fbc" providerId="ADAL" clId="{B8967B4B-A17C-4DB5-879A-5B887B90A8AB}" dt="2026-06-23T14:50:54.432" v="101" actId="26606"/>
          <pc:sldLayoutMkLst>
            <pc:docMk/>
            <pc:sldMasterMk cId="2339246589" sldId="2147483720"/>
            <pc:sldLayoutMk cId="2452949183" sldId="2147483729"/>
          </pc:sldLayoutMkLst>
        </pc:sldLayoutChg>
        <pc:sldLayoutChg chg="add">
          <pc:chgData name="Nathaniel Rasmussen" userId="20796598-bdd5-4f90-ba63-c020d5161fbc" providerId="ADAL" clId="{B8967B4B-A17C-4DB5-879A-5B887B90A8AB}" dt="2026-06-23T14:50:54.432" v="101" actId="26606"/>
          <pc:sldLayoutMkLst>
            <pc:docMk/>
            <pc:sldMasterMk cId="2339246589" sldId="2147483720"/>
            <pc:sldLayoutMk cId="3170110063" sldId="2147483730"/>
          </pc:sldLayoutMkLst>
        </pc:sldLayoutChg>
        <pc:sldLayoutChg chg="add">
          <pc:chgData name="Nathaniel Rasmussen" userId="20796598-bdd5-4f90-ba63-c020d5161fbc" providerId="ADAL" clId="{B8967B4B-A17C-4DB5-879A-5B887B90A8AB}" dt="2026-06-23T14:50:54.432" v="101" actId="26606"/>
          <pc:sldLayoutMkLst>
            <pc:docMk/>
            <pc:sldMasterMk cId="2339246589" sldId="2147483720"/>
            <pc:sldLayoutMk cId="911478107" sldId="2147483731"/>
          </pc:sldLayoutMkLst>
        </pc:sldLayoutChg>
        <pc:sldLayoutChg chg="modSp del mod ord">
          <pc:chgData name="Nathaniel Rasmussen" userId="20796598-bdd5-4f90-ba63-c020d5161fbc" providerId="ADAL" clId="{B8967B4B-A17C-4DB5-879A-5B887B90A8AB}" dt="2026-06-23T14:50:54.432" v="101" actId="26606"/>
          <pc:sldLayoutMkLst>
            <pc:docMk/>
            <pc:sldMasterMk cId="2339246589" sldId="2147483720"/>
            <pc:sldLayoutMk cId="841473864" sldId="2147483733"/>
          </pc:sldLayoutMkLst>
          <pc:spChg chg="mod">
            <ac:chgData name="Nathaniel Rasmussen" userId="20796598-bdd5-4f90-ba63-c020d5161fbc" providerId="ADAL" clId="{B8967B4B-A17C-4DB5-879A-5B887B90A8AB}" dt="2026-06-23T14:50:54.432" v="101" actId="26606"/>
            <ac:spMkLst>
              <pc:docMk/>
              <pc:sldMasterMk cId="2339246589" sldId="2147483720"/>
              <pc:sldLayoutMk cId="841473864" sldId="2147483733"/>
              <ac:spMk id="2"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841473864" sldId="2147483733"/>
              <ac:spMk id="3"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841473864" sldId="2147483733"/>
              <ac:spMk id="4"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841473864" sldId="2147483733"/>
              <ac:spMk id="5"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841473864" sldId="2147483733"/>
              <ac:spMk id="6" creationId="{00000000-0000-0000-0000-000000000000}"/>
            </ac:spMkLst>
          </pc:spChg>
        </pc:sldLayoutChg>
        <pc:sldLayoutChg chg="modSp del mod ord">
          <pc:chgData name="Nathaniel Rasmussen" userId="20796598-bdd5-4f90-ba63-c020d5161fbc" providerId="ADAL" clId="{B8967B4B-A17C-4DB5-879A-5B887B90A8AB}" dt="2026-06-23T14:50:54.432" v="101" actId="26606"/>
          <pc:sldLayoutMkLst>
            <pc:docMk/>
            <pc:sldMasterMk cId="2339246589" sldId="2147483720"/>
            <pc:sldLayoutMk cId="2686913209" sldId="2147483734"/>
          </pc:sldLayoutMkLst>
          <pc:spChg chg="mod">
            <ac:chgData name="Nathaniel Rasmussen" userId="20796598-bdd5-4f90-ba63-c020d5161fbc" providerId="ADAL" clId="{B8967B4B-A17C-4DB5-879A-5B887B90A8AB}" dt="2026-06-23T14:50:54.432" v="101" actId="26606"/>
            <ac:spMkLst>
              <pc:docMk/>
              <pc:sldMasterMk cId="2339246589" sldId="2147483720"/>
              <pc:sldLayoutMk cId="2686913209" sldId="2147483734"/>
              <ac:spMk id="2"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2686913209" sldId="2147483734"/>
              <ac:spMk id="3"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2686913209" sldId="2147483734"/>
              <ac:spMk id="4"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2686913209" sldId="2147483734"/>
              <ac:spMk id="5"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2686913209" sldId="2147483734"/>
              <ac:spMk id="6" creationId="{00000000-0000-0000-0000-000000000000}"/>
            </ac:spMkLst>
          </pc:spChg>
        </pc:sldLayoutChg>
        <pc:sldLayoutChg chg="modSp del mod ord">
          <pc:chgData name="Nathaniel Rasmussen" userId="20796598-bdd5-4f90-ba63-c020d5161fbc" providerId="ADAL" clId="{B8967B4B-A17C-4DB5-879A-5B887B90A8AB}" dt="2026-06-23T14:50:54.432" v="101" actId="26606"/>
          <pc:sldLayoutMkLst>
            <pc:docMk/>
            <pc:sldMasterMk cId="2339246589" sldId="2147483720"/>
            <pc:sldLayoutMk cId="97177603" sldId="2147483735"/>
          </pc:sldLayoutMkLst>
          <pc:spChg chg="mod">
            <ac:chgData name="Nathaniel Rasmussen" userId="20796598-bdd5-4f90-ba63-c020d5161fbc" providerId="ADAL" clId="{B8967B4B-A17C-4DB5-879A-5B887B90A8AB}" dt="2026-06-23T14:50:54.432" v="101" actId="26606"/>
            <ac:spMkLst>
              <pc:docMk/>
              <pc:sldMasterMk cId="2339246589" sldId="2147483720"/>
              <pc:sldLayoutMk cId="97177603" sldId="2147483735"/>
              <ac:spMk id="2"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97177603" sldId="2147483735"/>
              <ac:spMk id="3"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97177603" sldId="2147483735"/>
              <ac:spMk id="4"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97177603" sldId="2147483735"/>
              <ac:spMk id="5"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97177603" sldId="2147483735"/>
              <ac:spMk id="6" creationId="{00000000-0000-0000-0000-000000000000}"/>
            </ac:spMkLst>
          </pc:spChg>
        </pc:sldLayoutChg>
        <pc:sldLayoutChg chg="modSp del mod ord">
          <pc:chgData name="Nathaniel Rasmussen" userId="20796598-bdd5-4f90-ba63-c020d5161fbc" providerId="ADAL" clId="{B8967B4B-A17C-4DB5-879A-5B887B90A8AB}" dt="2026-06-23T14:50:54.432" v="101" actId="26606"/>
          <pc:sldLayoutMkLst>
            <pc:docMk/>
            <pc:sldMasterMk cId="2339246589" sldId="2147483720"/>
            <pc:sldLayoutMk cId="3232569539" sldId="2147483736"/>
          </pc:sldLayoutMkLst>
          <pc:spChg chg="mod">
            <ac:chgData name="Nathaniel Rasmussen" userId="20796598-bdd5-4f90-ba63-c020d5161fbc" providerId="ADAL" clId="{B8967B4B-A17C-4DB5-879A-5B887B90A8AB}" dt="2026-06-23T14:50:54.432" v="101" actId="26606"/>
            <ac:spMkLst>
              <pc:docMk/>
              <pc:sldMasterMk cId="2339246589" sldId="2147483720"/>
              <pc:sldLayoutMk cId="3232569539" sldId="2147483736"/>
              <ac:spMk id="2"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3232569539" sldId="2147483736"/>
              <ac:spMk id="3"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3232569539" sldId="2147483736"/>
              <ac:spMk id="4"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3232569539" sldId="2147483736"/>
              <ac:spMk id="5"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3232569539" sldId="2147483736"/>
              <ac:spMk id="6"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3232569539" sldId="2147483736"/>
              <ac:spMk id="7" creationId="{00000000-0000-0000-0000-000000000000}"/>
            </ac:spMkLst>
          </pc:spChg>
        </pc:sldLayoutChg>
        <pc:sldLayoutChg chg="modSp del mod ord">
          <pc:chgData name="Nathaniel Rasmussen" userId="20796598-bdd5-4f90-ba63-c020d5161fbc" providerId="ADAL" clId="{B8967B4B-A17C-4DB5-879A-5B887B90A8AB}" dt="2026-06-23T14:50:54.432" v="101" actId="26606"/>
          <pc:sldLayoutMkLst>
            <pc:docMk/>
            <pc:sldMasterMk cId="2339246589" sldId="2147483720"/>
            <pc:sldLayoutMk cId="3783051520" sldId="2147483737"/>
          </pc:sldLayoutMkLst>
          <pc:spChg chg="mod">
            <ac:chgData name="Nathaniel Rasmussen" userId="20796598-bdd5-4f90-ba63-c020d5161fbc" providerId="ADAL" clId="{B8967B4B-A17C-4DB5-879A-5B887B90A8AB}" dt="2026-06-23T14:50:54.432" v="101" actId="26606"/>
            <ac:spMkLst>
              <pc:docMk/>
              <pc:sldMasterMk cId="2339246589" sldId="2147483720"/>
              <pc:sldLayoutMk cId="3783051520" sldId="2147483737"/>
              <ac:spMk id="2"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3783051520" sldId="2147483737"/>
              <ac:spMk id="3"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3783051520" sldId="2147483737"/>
              <ac:spMk id="4"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3783051520" sldId="2147483737"/>
              <ac:spMk id="5"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3783051520" sldId="2147483737"/>
              <ac:spMk id="6"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3783051520" sldId="2147483737"/>
              <ac:spMk id="7"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3783051520" sldId="2147483737"/>
              <ac:spMk id="8"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3783051520" sldId="2147483737"/>
              <ac:spMk id="9" creationId="{00000000-0000-0000-0000-000000000000}"/>
            </ac:spMkLst>
          </pc:spChg>
        </pc:sldLayoutChg>
        <pc:sldLayoutChg chg="modSp del mod ord">
          <pc:chgData name="Nathaniel Rasmussen" userId="20796598-bdd5-4f90-ba63-c020d5161fbc" providerId="ADAL" clId="{B8967B4B-A17C-4DB5-879A-5B887B90A8AB}" dt="2026-06-23T14:50:54.432" v="101" actId="26606"/>
          <pc:sldLayoutMkLst>
            <pc:docMk/>
            <pc:sldMasterMk cId="2339246589" sldId="2147483720"/>
            <pc:sldLayoutMk cId="1587539731" sldId="2147483738"/>
          </pc:sldLayoutMkLst>
          <pc:spChg chg="mod">
            <ac:chgData name="Nathaniel Rasmussen" userId="20796598-bdd5-4f90-ba63-c020d5161fbc" providerId="ADAL" clId="{B8967B4B-A17C-4DB5-879A-5B887B90A8AB}" dt="2026-06-23T14:50:54.432" v="101" actId="26606"/>
            <ac:spMkLst>
              <pc:docMk/>
              <pc:sldMasterMk cId="2339246589" sldId="2147483720"/>
              <pc:sldLayoutMk cId="1587539731" sldId="2147483738"/>
              <ac:spMk id="2"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1587539731" sldId="2147483738"/>
              <ac:spMk id="3"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1587539731" sldId="2147483738"/>
              <ac:spMk id="4"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1587539731" sldId="2147483738"/>
              <ac:spMk id="5" creationId="{00000000-0000-0000-0000-000000000000}"/>
            </ac:spMkLst>
          </pc:spChg>
        </pc:sldLayoutChg>
        <pc:sldLayoutChg chg="modSp del mod ord">
          <pc:chgData name="Nathaniel Rasmussen" userId="20796598-bdd5-4f90-ba63-c020d5161fbc" providerId="ADAL" clId="{B8967B4B-A17C-4DB5-879A-5B887B90A8AB}" dt="2026-06-23T14:50:54.432" v="101" actId="26606"/>
          <pc:sldLayoutMkLst>
            <pc:docMk/>
            <pc:sldMasterMk cId="2339246589" sldId="2147483720"/>
            <pc:sldLayoutMk cId="3933439634" sldId="2147483739"/>
          </pc:sldLayoutMkLst>
          <pc:spChg chg="mod">
            <ac:chgData name="Nathaniel Rasmussen" userId="20796598-bdd5-4f90-ba63-c020d5161fbc" providerId="ADAL" clId="{B8967B4B-A17C-4DB5-879A-5B887B90A8AB}" dt="2026-06-23T14:50:54.432" v="101" actId="26606"/>
            <ac:spMkLst>
              <pc:docMk/>
              <pc:sldMasterMk cId="2339246589" sldId="2147483720"/>
              <pc:sldLayoutMk cId="3933439634" sldId="2147483739"/>
              <ac:spMk id="2"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3933439634" sldId="2147483739"/>
              <ac:spMk id="3"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3933439634" sldId="2147483739"/>
              <ac:spMk id="4" creationId="{00000000-0000-0000-0000-000000000000}"/>
            </ac:spMkLst>
          </pc:spChg>
        </pc:sldLayoutChg>
        <pc:sldLayoutChg chg="modSp del mod ord">
          <pc:chgData name="Nathaniel Rasmussen" userId="20796598-bdd5-4f90-ba63-c020d5161fbc" providerId="ADAL" clId="{B8967B4B-A17C-4DB5-879A-5B887B90A8AB}" dt="2026-06-23T14:50:54.432" v="101" actId="26606"/>
          <pc:sldLayoutMkLst>
            <pc:docMk/>
            <pc:sldMasterMk cId="2339246589" sldId="2147483720"/>
            <pc:sldLayoutMk cId="2711342970" sldId="2147483740"/>
          </pc:sldLayoutMkLst>
          <pc:spChg chg="mod">
            <ac:chgData name="Nathaniel Rasmussen" userId="20796598-bdd5-4f90-ba63-c020d5161fbc" providerId="ADAL" clId="{B8967B4B-A17C-4DB5-879A-5B887B90A8AB}" dt="2026-06-23T14:50:54.432" v="101" actId="26606"/>
            <ac:spMkLst>
              <pc:docMk/>
              <pc:sldMasterMk cId="2339246589" sldId="2147483720"/>
              <pc:sldLayoutMk cId="2711342970" sldId="2147483740"/>
              <ac:spMk id="2"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2711342970" sldId="2147483740"/>
              <ac:spMk id="3"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2711342970" sldId="2147483740"/>
              <ac:spMk id="4"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2711342970" sldId="2147483740"/>
              <ac:spMk id="5"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2711342970" sldId="2147483740"/>
              <ac:spMk id="6"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2711342970" sldId="2147483740"/>
              <ac:spMk id="7" creationId="{00000000-0000-0000-0000-000000000000}"/>
            </ac:spMkLst>
          </pc:spChg>
        </pc:sldLayoutChg>
        <pc:sldLayoutChg chg="modSp del mod ord">
          <pc:chgData name="Nathaniel Rasmussen" userId="20796598-bdd5-4f90-ba63-c020d5161fbc" providerId="ADAL" clId="{B8967B4B-A17C-4DB5-879A-5B887B90A8AB}" dt="2026-06-23T14:50:54.432" v="101" actId="26606"/>
          <pc:sldLayoutMkLst>
            <pc:docMk/>
            <pc:sldMasterMk cId="2339246589" sldId="2147483720"/>
            <pc:sldLayoutMk cId="2452949183" sldId="2147483741"/>
          </pc:sldLayoutMkLst>
          <pc:spChg chg="mod">
            <ac:chgData name="Nathaniel Rasmussen" userId="20796598-bdd5-4f90-ba63-c020d5161fbc" providerId="ADAL" clId="{B8967B4B-A17C-4DB5-879A-5B887B90A8AB}" dt="2026-06-23T14:50:54.432" v="101" actId="26606"/>
            <ac:spMkLst>
              <pc:docMk/>
              <pc:sldMasterMk cId="2339246589" sldId="2147483720"/>
              <pc:sldLayoutMk cId="2452949183" sldId="2147483741"/>
              <ac:spMk id="2"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2452949183" sldId="2147483741"/>
              <ac:spMk id="3"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2452949183" sldId="2147483741"/>
              <ac:spMk id="4"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2452949183" sldId="2147483741"/>
              <ac:spMk id="5"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2452949183" sldId="2147483741"/>
              <ac:spMk id="6"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2452949183" sldId="2147483741"/>
              <ac:spMk id="7" creationId="{00000000-0000-0000-0000-000000000000}"/>
            </ac:spMkLst>
          </pc:spChg>
        </pc:sldLayoutChg>
        <pc:sldLayoutChg chg="modSp del mod ord">
          <pc:chgData name="Nathaniel Rasmussen" userId="20796598-bdd5-4f90-ba63-c020d5161fbc" providerId="ADAL" clId="{B8967B4B-A17C-4DB5-879A-5B887B90A8AB}" dt="2026-06-23T14:50:54.432" v="101" actId="26606"/>
          <pc:sldLayoutMkLst>
            <pc:docMk/>
            <pc:sldMasterMk cId="2339246589" sldId="2147483720"/>
            <pc:sldLayoutMk cId="3170110063" sldId="2147483742"/>
          </pc:sldLayoutMkLst>
          <pc:spChg chg="mod">
            <ac:chgData name="Nathaniel Rasmussen" userId="20796598-bdd5-4f90-ba63-c020d5161fbc" providerId="ADAL" clId="{B8967B4B-A17C-4DB5-879A-5B887B90A8AB}" dt="2026-06-23T14:50:54.432" v="101" actId="26606"/>
            <ac:spMkLst>
              <pc:docMk/>
              <pc:sldMasterMk cId="2339246589" sldId="2147483720"/>
              <pc:sldLayoutMk cId="3170110063" sldId="2147483742"/>
              <ac:spMk id="2"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3170110063" sldId="2147483742"/>
              <ac:spMk id="3"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3170110063" sldId="2147483742"/>
              <ac:spMk id="4"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3170110063" sldId="2147483742"/>
              <ac:spMk id="5"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3170110063" sldId="2147483742"/>
              <ac:spMk id="6" creationId="{00000000-0000-0000-0000-000000000000}"/>
            </ac:spMkLst>
          </pc:spChg>
        </pc:sldLayoutChg>
        <pc:sldLayoutChg chg="modSp del mod ord">
          <pc:chgData name="Nathaniel Rasmussen" userId="20796598-bdd5-4f90-ba63-c020d5161fbc" providerId="ADAL" clId="{B8967B4B-A17C-4DB5-879A-5B887B90A8AB}" dt="2026-06-23T14:50:54.432" v="101" actId="26606"/>
          <pc:sldLayoutMkLst>
            <pc:docMk/>
            <pc:sldMasterMk cId="2339246589" sldId="2147483720"/>
            <pc:sldLayoutMk cId="911478107" sldId="2147483743"/>
          </pc:sldLayoutMkLst>
          <pc:spChg chg="mod">
            <ac:chgData name="Nathaniel Rasmussen" userId="20796598-bdd5-4f90-ba63-c020d5161fbc" providerId="ADAL" clId="{B8967B4B-A17C-4DB5-879A-5B887B90A8AB}" dt="2026-06-23T14:50:54.432" v="101" actId="26606"/>
            <ac:spMkLst>
              <pc:docMk/>
              <pc:sldMasterMk cId="2339246589" sldId="2147483720"/>
              <pc:sldLayoutMk cId="911478107" sldId="2147483743"/>
              <ac:spMk id="2"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911478107" sldId="2147483743"/>
              <ac:spMk id="3"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911478107" sldId="2147483743"/>
              <ac:spMk id="4"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911478107" sldId="2147483743"/>
              <ac:spMk id="5" creationId="{00000000-0000-0000-0000-000000000000}"/>
            </ac:spMkLst>
          </pc:spChg>
          <pc:spChg chg="mod">
            <ac:chgData name="Nathaniel Rasmussen" userId="20796598-bdd5-4f90-ba63-c020d5161fbc" providerId="ADAL" clId="{B8967B4B-A17C-4DB5-879A-5B887B90A8AB}" dt="2026-06-23T14:50:54.432" v="101" actId="26606"/>
            <ac:spMkLst>
              <pc:docMk/>
              <pc:sldMasterMk cId="2339246589" sldId="2147483720"/>
              <pc:sldLayoutMk cId="911478107" sldId="2147483743"/>
              <ac:spMk id="6" creationId="{00000000-0000-0000-0000-000000000000}"/>
            </ac:spMkLst>
          </pc:spChg>
        </pc:sldLayoutChg>
      </pc:sldMasterChg>
      <pc:sldMasterChg chg="del replId modSldLayout sldLayoutOrd">
        <pc:chgData name="Nathaniel Rasmussen" userId="20796598-bdd5-4f90-ba63-c020d5161fbc" providerId="ADAL" clId="{B8967B4B-A17C-4DB5-879A-5B887B90A8AB}" dt="2026-06-23T14:50:54.432" v="101" actId="26606"/>
        <pc:sldMasterMkLst>
          <pc:docMk/>
          <pc:sldMasterMk cId="2339246589" sldId="2147483732"/>
        </pc:sldMasterMkLst>
        <pc:sldLayoutChg chg="replId">
          <pc:chgData name="Nathaniel Rasmussen" userId="20796598-bdd5-4f90-ba63-c020d5161fbc" providerId="ADAL" clId="{B8967B4B-A17C-4DB5-879A-5B887B90A8AB}" dt="2026-06-23T14:50:54.050" v="100" actId="26606"/>
          <pc:sldLayoutMkLst>
            <pc:docMk/>
            <pc:sldMasterMk cId="2339246589" sldId="2147483720"/>
            <pc:sldLayoutMk cId="841473864" sldId="2147483733"/>
          </pc:sldLayoutMkLst>
        </pc:sldLayoutChg>
        <pc:sldLayoutChg chg="replId">
          <pc:chgData name="Nathaniel Rasmussen" userId="20796598-bdd5-4f90-ba63-c020d5161fbc" providerId="ADAL" clId="{B8967B4B-A17C-4DB5-879A-5B887B90A8AB}" dt="2026-06-23T14:50:54.050" v="100" actId="26606"/>
          <pc:sldLayoutMkLst>
            <pc:docMk/>
            <pc:sldMasterMk cId="2339246589" sldId="2147483720"/>
            <pc:sldLayoutMk cId="2686913209" sldId="2147483734"/>
          </pc:sldLayoutMkLst>
        </pc:sldLayoutChg>
        <pc:sldLayoutChg chg="replId">
          <pc:chgData name="Nathaniel Rasmussen" userId="20796598-bdd5-4f90-ba63-c020d5161fbc" providerId="ADAL" clId="{B8967B4B-A17C-4DB5-879A-5B887B90A8AB}" dt="2026-06-23T14:50:54.050" v="100" actId="26606"/>
          <pc:sldLayoutMkLst>
            <pc:docMk/>
            <pc:sldMasterMk cId="2339246589" sldId="2147483720"/>
            <pc:sldLayoutMk cId="97177603" sldId="2147483735"/>
          </pc:sldLayoutMkLst>
        </pc:sldLayoutChg>
        <pc:sldLayoutChg chg="replId">
          <pc:chgData name="Nathaniel Rasmussen" userId="20796598-bdd5-4f90-ba63-c020d5161fbc" providerId="ADAL" clId="{B8967B4B-A17C-4DB5-879A-5B887B90A8AB}" dt="2026-06-23T14:50:54.050" v="100" actId="26606"/>
          <pc:sldLayoutMkLst>
            <pc:docMk/>
            <pc:sldMasterMk cId="2339246589" sldId="2147483720"/>
            <pc:sldLayoutMk cId="3232569539" sldId="2147483736"/>
          </pc:sldLayoutMkLst>
        </pc:sldLayoutChg>
        <pc:sldLayoutChg chg="replId">
          <pc:chgData name="Nathaniel Rasmussen" userId="20796598-bdd5-4f90-ba63-c020d5161fbc" providerId="ADAL" clId="{B8967B4B-A17C-4DB5-879A-5B887B90A8AB}" dt="2026-06-23T14:50:54.050" v="100" actId="26606"/>
          <pc:sldLayoutMkLst>
            <pc:docMk/>
            <pc:sldMasterMk cId="2339246589" sldId="2147483720"/>
            <pc:sldLayoutMk cId="3783051520" sldId="2147483737"/>
          </pc:sldLayoutMkLst>
        </pc:sldLayoutChg>
        <pc:sldLayoutChg chg="replId">
          <pc:chgData name="Nathaniel Rasmussen" userId="20796598-bdd5-4f90-ba63-c020d5161fbc" providerId="ADAL" clId="{B8967B4B-A17C-4DB5-879A-5B887B90A8AB}" dt="2026-06-23T14:50:54.050" v="100" actId="26606"/>
          <pc:sldLayoutMkLst>
            <pc:docMk/>
            <pc:sldMasterMk cId="2339246589" sldId="2147483720"/>
            <pc:sldLayoutMk cId="1587539731" sldId="2147483738"/>
          </pc:sldLayoutMkLst>
        </pc:sldLayoutChg>
        <pc:sldLayoutChg chg="replId">
          <pc:chgData name="Nathaniel Rasmussen" userId="20796598-bdd5-4f90-ba63-c020d5161fbc" providerId="ADAL" clId="{B8967B4B-A17C-4DB5-879A-5B887B90A8AB}" dt="2026-06-23T14:50:54.050" v="100" actId="26606"/>
          <pc:sldLayoutMkLst>
            <pc:docMk/>
            <pc:sldMasterMk cId="2339246589" sldId="2147483720"/>
            <pc:sldLayoutMk cId="3933439634" sldId="2147483739"/>
          </pc:sldLayoutMkLst>
        </pc:sldLayoutChg>
        <pc:sldLayoutChg chg="replId">
          <pc:chgData name="Nathaniel Rasmussen" userId="20796598-bdd5-4f90-ba63-c020d5161fbc" providerId="ADAL" clId="{B8967B4B-A17C-4DB5-879A-5B887B90A8AB}" dt="2026-06-23T14:50:54.050" v="100" actId="26606"/>
          <pc:sldLayoutMkLst>
            <pc:docMk/>
            <pc:sldMasterMk cId="2339246589" sldId="2147483720"/>
            <pc:sldLayoutMk cId="2711342970" sldId="2147483740"/>
          </pc:sldLayoutMkLst>
        </pc:sldLayoutChg>
        <pc:sldLayoutChg chg="replId">
          <pc:chgData name="Nathaniel Rasmussen" userId="20796598-bdd5-4f90-ba63-c020d5161fbc" providerId="ADAL" clId="{B8967B4B-A17C-4DB5-879A-5B887B90A8AB}" dt="2026-06-23T14:50:54.050" v="100" actId="26606"/>
          <pc:sldLayoutMkLst>
            <pc:docMk/>
            <pc:sldMasterMk cId="2339246589" sldId="2147483720"/>
            <pc:sldLayoutMk cId="2452949183" sldId="2147483741"/>
          </pc:sldLayoutMkLst>
        </pc:sldLayoutChg>
        <pc:sldLayoutChg chg="replId">
          <pc:chgData name="Nathaniel Rasmussen" userId="20796598-bdd5-4f90-ba63-c020d5161fbc" providerId="ADAL" clId="{B8967B4B-A17C-4DB5-879A-5B887B90A8AB}" dt="2026-06-23T14:50:54.050" v="100" actId="26606"/>
          <pc:sldLayoutMkLst>
            <pc:docMk/>
            <pc:sldMasterMk cId="2339246589" sldId="2147483720"/>
            <pc:sldLayoutMk cId="3170110063" sldId="2147483742"/>
          </pc:sldLayoutMkLst>
        </pc:sldLayoutChg>
        <pc:sldLayoutChg chg="replId">
          <pc:chgData name="Nathaniel Rasmussen" userId="20796598-bdd5-4f90-ba63-c020d5161fbc" providerId="ADAL" clId="{B8967B4B-A17C-4DB5-879A-5B887B90A8AB}" dt="2026-06-23T14:50:54.050" v="100" actId="26606"/>
          <pc:sldLayoutMkLst>
            <pc:docMk/>
            <pc:sldMasterMk cId="2339246589" sldId="2147483720"/>
            <pc:sldLayoutMk cId="911478107" sldId="2147483743"/>
          </pc:sldLayoutMkLst>
        </pc:sldLayoutChg>
      </pc:sldMasterChg>
    </pc:docChg>
  </pc:docChgLst>
  <pc:docChgLst>
    <pc:chgData name="Krista Williams" userId="bdb48b45-bbd4-4334-9900-d81f29e7a554" providerId="ADAL" clId="{9B81D9F5-A5C4-424F-B675-8F1466D6FA45}"/>
    <pc:docChg chg="undo redo custSel addSld delSld modSld sldOrd">
      <pc:chgData name="Krista Williams" userId="bdb48b45-bbd4-4334-9900-d81f29e7a554" providerId="ADAL" clId="{9B81D9F5-A5C4-424F-B675-8F1466D6FA45}" dt="2026-06-23T15:53:35.666" v="3275" actId="20577"/>
      <pc:docMkLst>
        <pc:docMk/>
      </pc:docMkLst>
      <pc:sldChg chg="addSp delSp modSp mod ord">
        <pc:chgData name="Krista Williams" userId="bdb48b45-bbd4-4334-9900-d81f29e7a554" providerId="ADAL" clId="{9B81D9F5-A5C4-424F-B675-8F1466D6FA45}" dt="2026-06-15T14:19:25.931" v="3259"/>
        <pc:sldMkLst>
          <pc:docMk/>
          <pc:sldMk cId="73550485" sldId="271"/>
        </pc:sldMkLst>
        <pc:spChg chg="mod">
          <ac:chgData name="Krista Williams" userId="bdb48b45-bbd4-4334-9900-d81f29e7a554" providerId="ADAL" clId="{9B81D9F5-A5C4-424F-B675-8F1466D6FA45}" dt="2026-05-26T19:56:00.806" v="1959" actId="1076"/>
          <ac:spMkLst>
            <pc:docMk/>
            <pc:sldMk cId="73550485" sldId="271"/>
            <ac:spMk id="7" creationId="{C564D201-127E-7FA1-2B85-4F671030121E}"/>
          </ac:spMkLst>
        </pc:spChg>
        <pc:picChg chg="add mod ord">
          <ac:chgData name="Krista Williams" userId="bdb48b45-bbd4-4334-9900-d81f29e7a554" providerId="ADAL" clId="{9B81D9F5-A5C4-424F-B675-8F1466D6FA45}" dt="2026-05-26T19:55:58.508" v="1958" actId="1076"/>
          <ac:picMkLst>
            <pc:docMk/>
            <pc:sldMk cId="73550485" sldId="271"/>
            <ac:picMk id="3" creationId="{D9C090F8-5763-8B50-E5B7-9B39F16AA55F}"/>
          </ac:picMkLst>
        </pc:picChg>
        <pc:picChg chg="mod">
          <ac:chgData name="Krista Williams" userId="bdb48b45-bbd4-4334-9900-d81f29e7a554" providerId="ADAL" clId="{9B81D9F5-A5C4-424F-B675-8F1466D6FA45}" dt="2026-05-26T20:21:55.179" v="2514" actId="14100"/>
          <ac:picMkLst>
            <pc:docMk/>
            <pc:sldMk cId="73550485" sldId="271"/>
            <ac:picMk id="4" creationId="{0DD14BBF-0A7C-F206-BE0B-98BB37FC33A6}"/>
          </ac:picMkLst>
        </pc:picChg>
      </pc:sldChg>
      <pc:sldChg chg="modSp mod modNotesTx">
        <pc:chgData name="Krista Williams" userId="bdb48b45-bbd4-4334-9900-d81f29e7a554" providerId="ADAL" clId="{9B81D9F5-A5C4-424F-B675-8F1466D6FA45}" dt="2026-06-23T15:53:35.666" v="3275" actId="20577"/>
        <pc:sldMkLst>
          <pc:docMk/>
          <pc:sldMk cId="3851911848" sldId="387"/>
        </pc:sldMkLst>
        <pc:spChg chg="mod">
          <ac:chgData name="Krista Williams" userId="bdb48b45-bbd4-4334-9900-d81f29e7a554" providerId="ADAL" clId="{9B81D9F5-A5C4-424F-B675-8F1466D6FA45}" dt="2026-05-27T14:58:52.285" v="2516" actId="20577"/>
          <ac:spMkLst>
            <pc:docMk/>
            <pc:sldMk cId="3851911848" sldId="387"/>
            <ac:spMk id="6" creationId="{4FD175A0-19AD-F443-83AF-A030DC982B96}"/>
          </ac:spMkLst>
        </pc:spChg>
      </pc:sldChg>
      <pc:sldChg chg="modSp mod">
        <pc:chgData name="Krista Williams" userId="bdb48b45-bbd4-4334-9900-d81f29e7a554" providerId="ADAL" clId="{9B81D9F5-A5C4-424F-B675-8F1466D6FA45}" dt="2026-05-26T20:21:12.639" v="2512" actId="207"/>
        <pc:sldMkLst>
          <pc:docMk/>
          <pc:sldMk cId="4016799594" sldId="392"/>
        </pc:sldMkLst>
      </pc:sldChg>
      <pc:sldChg chg="addSp delSp modSp mod modTransition setBg">
        <pc:chgData name="Krista Williams" userId="bdb48b45-bbd4-4334-9900-d81f29e7a554" providerId="ADAL" clId="{9B81D9F5-A5C4-424F-B675-8F1466D6FA45}" dt="2026-05-26T20:20:56.533" v="2511" actId="2711"/>
        <pc:sldMkLst>
          <pc:docMk/>
          <pc:sldMk cId="3805427593" sldId="393"/>
        </pc:sldMkLst>
        <pc:picChg chg="mod ord">
          <ac:chgData name="Krista Williams" userId="bdb48b45-bbd4-4334-9900-d81f29e7a554" providerId="ADAL" clId="{9B81D9F5-A5C4-424F-B675-8F1466D6FA45}" dt="2026-05-26T20:20:15.705" v="2503" actId="14100"/>
          <ac:picMkLst>
            <pc:docMk/>
            <pc:sldMk cId="3805427593" sldId="393"/>
            <ac:picMk id="4" creationId="{501D1C07-BD55-B20D-951F-588CDD0B0D55}"/>
          </ac:picMkLst>
        </pc:picChg>
      </pc:sldChg>
      <pc:sldChg chg="addSp delSp modSp mod ord">
        <pc:chgData name="Krista Williams" userId="bdb48b45-bbd4-4334-9900-d81f29e7a554" providerId="ADAL" clId="{9B81D9F5-A5C4-424F-B675-8F1466D6FA45}" dt="2026-06-15T14:19:49.457" v="3261"/>
        <pc:sldMkLst>
          <pc:docMk/>
          <pc:sldMk cId="4006746398" sldId="396"/>
        </pc:sldMkLst>
        <pc:spChg chg="mod">
          <ac:chgData name="Krista Williams" userId="bdb48b45-bbd4-4334-9900-d81f29e7a554" providerId="ADAL" clId="{9B81D9F5-A5C4-424F-B675-8F1466D6FA45}" dt="2026-06-15T14:19:11.623" v="3257" actId="20577"/>
          <ac:spMkLst>
            <pc:docMk/>
            <pc:sldMk cId="4006746398" sldId="396"/>
            <ac:spMk id="2" creationId="{3290D599-ABFB-BB44-BD5B-A917F65A0AC1}"/>
          </ac:spMkLst>
        </pc:spChg>
        <pc:spChg chg="mod">
          <ac:chgData name="Krista Williams" userId="bdb48b45-bbd4-4334-9900-d81f29e7a554" providerId="ADAL" clId="{9B81D9F5-A5C4-424F-B675-8F1466D6FA45}" dt="2026-05-26T19:59:10.103" v="2018" actId="20577"/>
          <ac:spMkLst>
            <pc:docMk/>
            <pc:sldMk cId="4006746398" sldId="396"/>
            <ac:spMk id="6" creationId="{4FD175A0-19AD-F443-83AF-A030DC982B96}"/>
          </ac:spMkLst>
        </pc:spChg>
      </pc:sldChg>
      <pc:sldChg chg="modSp mod ord">
        <pc:chgData name="Krista Williams" userId="bdb48b45-bbd4-4334-9900-d81f29e7a554" providerId="ADAL" clId="{9B81D9F5-A5C4-424F-B675-8F1466D6FA45}" dt="2026-06-15T14:20:11.371" v="3263"/>
        <pc:sldMkLst>
          <pc:docMk/>
          <pc:sldMk cId="769998430" sldId="404"/>
        </pc:sldMkLst>
        <pc:spChg chg="mod">
          <ac:chgData name="Krista Williams" userId="bdb48b45-bbd4-4334-9900-d81f29e7a554" providerId="ADAL" clId="{9B81D9F5-A5C4-424F-B675-8F1466D6FA45}" dt="2026-05-27T16:57:08.288" v="2706" actId="5793"/>
          <ac:spMkLst>
            <pc:docMk/>
            <pc:sldMk cId="769998430" sldId="404"/>
            <ac:spMk id="2" creationId="{3290D599-ABFB-BB44-BD5B-A917F65A0AC1}"/>
          </ac:spMkLst>
        </pc:spChg>
        <pc:spChg chg="mod">
          <ac:chgData name="Krista Williams" userId="bdb48b45-bbd4-4334-9900-d81f29e7a554" providerId="ADAL" clId="{9B81D9F5-A5C4-424F-B675-8F1466D6FA45}" dt="2026-05-26T19:59:18.970" v="2033" actId="20577"/>
          <ac:spMkLst>
            <pc:docMk/>
            <pc:sldMk cId="769998430" sldId="404"/>
            <ac:spMk id="6" creationId="{4FD175A0-19AD-F443-83AF-A030DC982B96}"/>
          </ac:spMkLst>
        </pc:spChg>
      </pc:sldChg>
      <pc:sldChg chg="modSp mod">
        <pc:chgData name="Krista Williams" userId="bdb48b45-bbd4-4334-9900-d81f29e7a554" providerId="ADAL" clId="{9B81D9F5-A5C4-424F-B675-8F1466D6FA45}" dt="2026-05-26T19:59:31.721" v="2035" actId="20577"/>
        <pc:sldMkLst>
          <pc:docMk/>
          <pc:sldMk cId="3820066085" sldId="415"/>
        </pc:sldMkLst>
        <pc:spChg chg="mod">
          <ac:chgData name="Krista Williams" userId="bdb48b45-bbd4-4334-9900-d81f29e7a554" providerId="ADAL" clId="{9B81D9F5-A5C4-424F-B675-8F1466D6FA45}" dt="2026-05-26T19:59:31.721" v="2035" actId="20577"/>
          <ac:spMkLst>
            <pc:docMk/>
            <pc:sldMk cId="3820066085" sldId="415"/>
            <ac:spMk id="11" creationId="{0A28C79D-54FA-9D50-5EE0-60E992BA316F}"/>
          </ac:spMkLst>
        </pc:spChg>
      </pc:sldChg>
      <pc:sldChg chg="modSp mod">
        <pc:chgData name="Krista Williams" userId="bdb48b45-bbd4-4334-9900-d81f29e7a554" providerId="ADAL" clId="{9B81D9F5-A5C4-424F-B675-8F1466D6FA45}" dt="2026-05-27T20:50:18.078" v="3062" actId="20577"/>
        <pc:sldMkLst>
          <pc:docMk/>
          <pc:sldMk cId="1927550735" sldId="425"/>
        </pc:sldMkLst>
        <pc:spChg chg="mod">
          <ac:chgData name="Krista Williams" userId="bdb48b45-bbd4-4334-9900-d81f29e7a554" providerId="ADAL" clId="{9B81D9F5-A5C4-424F-B675-8F1466D6FA45}" dt="2026-05-27T20:50:18.078" v="3062" actId="20577"/>
          <ac:spMkLst>
            <pc:docMk/>
            <pc:sldMk cId="1927550735" sldId="425"/>
            <ac:spMk id="11" creationId="{0A28C79D-54FA-9D50-5EE0-60E992BA316F}"/>
          </ac:spMkLst>
        </pc:spChg>
      </pc:sldChg>
      <pc:sldChg chg="addSp delSp modSp mod">
        <pc:chgData name="Krista Williams" userId="bdb48b45-bbd4-4334-9900-d81f29e7a554" providerId="ADAL" clId="{9B81D9F5-A5C4-424F-B675-8F1466D6FA45}" dt="2026-05-27T20:44:11.825" v="2707" actId="1076"/>
        <pc:sldMkLst>
          <pc:docMk/>
          <pc:sldMk cId="1835339946" sldId="438"/>
        </pc:sldMkLst>
        <pc:spChg chg="mod">
          <ac:chgData name="Krista Williams" userId="bdb48b45-bbd4-4334-9900-d81f29e7a554" providerId="ADAL" clId="{9B81D9F5-A5C4-424F-B675-8F1466D6FA45}" dt="2026-05-26T20:16:56.455" v="2456" actId="14100"/>
          <ac:spMkLst>
            <pc:docMk/>
            <pc:sldMk cId="1835339946" sldId="438"/>
            <ac:spMk id="2" creationId="{64D6C193-FF60-1FAF-A659-1CD780A52B61}"/>
          </ac:spMkLst>
        </pc:spChg>
        <pc:picChg chg="mod">
          <ac:chgData name="Krista Williams" userId="bdb48b45-bbd4-4334-9900-d81f29e7a554" providerId="ADAL" clId="{9B81D9F5-A5C4-424F-B675-8F1466D6FA45}" dt="2026-05-26T20:20:21.997" v="2507" actId="14100"/>
          <ac:picMkLst>
            <pc:docMk/>
            <pc:sldMk cId="1835339946" sldId="438"/>
            <ac:picMk id="4" creationId="{CD554F56-EB5B-53C6-088B-64AA0685A0F3}"/>
          </ac:picMkLst>
        </pc:picChg>
        <pc:picChg chg="add mod ord">
          <ac:chgData name="Krista Williams" userId="bdb48b45-bbd4-4334-9900-d81f29e7a554" providerId="ADAL" clId="{9B81D9F5-A5C4-424F-B675-8F1466D6FA45}" dt="2026-05-27T20:44:11.825" v="2707" actId="1076"/>
          <ac:picMkLst>
            <pc:docMk/>
            <pc:sldMk cId="1835339946" sldId="438"/>
            <ac:picMk id="5" creationId="{2DFEFFC4-0700-325C-3AFC-E3FC0BD6E4CF}"/>
          </ac:picMkLst>
        </pc:picChg>
        <pc:picChg chg="add mod">
          <ac:chgData name="Krista Williams" userId="bdb48b45-bbd4-4334-9900-d81f29e7a554" providerId="ADAL" clId="{9B81D9F5-A5C4-424F-B675-8F1466D6FA45}" dt="2026-05-26T20:15:43.518" v="2451" actId="1076"/>
          <ac:picMkLst>
            <pc:docMk/>
            <pc:sldMk cId="1835339946" sldId="438"/>
            <ac:picMk id="1026" creationId="{233A36AB-DD30-20B0-16EA-AE2E1E185D88}"/>
          </ac:picMkLst>
        </pc:picChg>
        <pc:picChg chg="add mod">
          <ac:chgData name="Krista Williams" userId="bdb48b45-bbd4-4334-9900-d81f29e7a554" providerId="ADAL" clId="{9B81D9F5-A5C4-424F-B675-8F1466D6FA45}" dt="2026-05-26T20:14:47.302" v="2443" actId="1076"/>
          <ac:picMkLst>
            <pc:docMk/>
            <pc:sldMk cId="1835339946" sldId="438"/>
            <ac:picMk id="2050" creationId="{3853A38D-440D-057A-70B4-599521FF2B2A}"/>
          </ac:picMkLst>
        </pc:picChg>
      </pc:sldChg>
      <pc:sldChg chg="modSp mod">
        <pc:chgData name="Krista Williams" userId="bdb48b45-bbd4-4334-9900-d81f29e7a554" providerId="ADAL" clId="{9B81D9F5-A5C4-424F-B675-8F1466D6FA45}" dt="2026-06-22T19:05:10.865" v="3273" actId="20577"/>
        <pc:sldMkLst>
          <pc:docMk/>
          <pc:sldMk cId="3416856544" sldId="439"/>
        </pc:sldMkLst>
        <pc:spChg chg="mod">
          <ac:chgData name="Krista Williams" userId="bdb48b45-bbd4-4334-9900-d81f29e7a554" providerId="ADAL" clId="{9B81D9F5-A5C4-424F-B675-8F1466D6FA45}" dt="2026-06-22T19:05:10.865" v="3273" actId="20577"/>
          <ac:spMkLst>
            <pc:docMk/>
            <pc:sldMk cId="3416856544" sldId="439"/>
            <ac:spMk id="11" creationId="{26049304-9FBD-2B3E-CC05-298DC871F8AD}"/>
          </ac:spMkLst>
        </pc:spChg>
      </pc:sldChg>
      <pc:sldChg chg="modSp mod">
        <pc:chgData name="Krista Williams" userId="bdb48b45-bbd4-4334-9900-d81f29e7a554" providerId="ADAL" clId="{9B81D9F5-A5C4-424F-B675-8F1466D6FA45}" dt="2026-05-27T20:50:00.111" v="3060" actId="20577"/>
        <pc:sldMkLst>
          <pc:docMk/>
          <pc:sldMk cId="339947693" sldId="447"/>
        </pc:sldMkLst>
        <pc:spChg chg="mod">
          <ac:chgData name="Krista Williams" userId="bdb48b45-bbd4-4334-9900-d81f29e7a554" providerId="ADAL" clId="{9B81D9F5-A5C4-424F-B675-8F1466D6FA45}" dt="2026-05-27T20:50:00.111" v="3060" actId="20577"/>
          <ac:spMkLst>
            <pc:docMk/>
            <pc:sldMk cId="339947693" sldId="447"/>
            <ac:spMk id="11" creationId="{EAC802C2-4132-554C-946E-D022498C9FA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1" tIns="46575" rIns="93151" bIns="46575"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51" tIns="46575" rIns="93151" bIns="46575" rtlCol="0"/>
          <a:lstStyle>
            <a:lvl1pPr algn="r">
              <a:defRPr sz="1200"/>
            </a:lvl1pPr>
          </a:lstStyle>
          <a:p>
            <a:fld id="{6D994F1F-C49D-49C8-BE05-F26D5CC0B376}" type="datetimeFigureOut">
              <a:rPr lang="en-US" smtClean="0"/>
              <a:t>6/23/2026</a:t>
            </a:fld>
            <a:endParaRPr lang="en-US"/>
          </a:p>
        </p:txBody>
      </p:sp>
      <p:sp>
        <p:nvSpPr>
          <p:cNvPr id="4" name="Footer Placeholder 3"/>
          <p:cNvSpPr>
            <a:spLocks noGrp="1"/>
          </p:cNvSpPr>
          <p:nvPr>
            <p:ph type="ftr" sz="quarter" idx="2"/>
          </p:nvPr>
        </p:nvSpPr>
        <p:spPr>
          <a:xfrm>
            <a:off x="0" y="8829969"/>
            <a:ext cx="3037840" cy="464820"/>
          </a:xfrm>
          <a:prstGeom prst="rect">
            <a:avLst/>
          </a:prstGeom>
        </p:spPr>
        <p:txBody>
          <a:bodyPr vert="horz" lIns="93151" tIns="46575" rIns="93151" bIns="46575"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9"/>
            <a:ext cx="3037840" cy="464820"/>
          </a:xfrm>
          <a:prstGeom prst="rect">
            <a:avLst/>
          </a:prstGeom>
        </p:spPr>
        <p:txBody>
          <a:bodyPr vert="horz" lIns="93151" tIns="46575" rIns="93151" bIns="46575" rtlCol="0" anchor="b"/>
          <a:lstStyle>
            <a:lvl1pPr algn="r">
              <a:defRPr sz="1200"/>
            </a:lvl1pPr>
          </a:lstStyle>
          <a:p>
            <a:fld id="{3C2C7A61-5E1C-40D8-8BC2-CD7E04110FB8}" type="slidenum">
              <a:rPr lang="en-US" smtClean="0"/>
              <a:t>‹#›</a:t>
            </a:fld>
            <a:endParaRPr lang="en-US"/>
          </a:p>
        </p:txBody>
      </p:sp>
    </p:spTree>
    <p:extLst>
      <p:ext uri="{BB962C8B-B14F-4D97-AF65-F5344CB8AC3E}">
        <p14:creationId xmlns:p14="http://schemas.microsoft.com/office/powerpoint/2010/main" val="1146588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1" tIns="46575" rIns="93151" bIns="46575"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51" tIns="46575" rIns="93151" bIns="46575" rtlCol="0"/>
          <a:lstStyle>
            <a:lvl1pPr algn="r">
              <a:defRPr sz="1200"/>
            </a:lvl1pPr>
          </a:lstStyle>
          <a:p>
            <a:fld id="{2E37D8C9-6956-4F65-8C67-9452C1E52856}" type="datetimeFigureOut">
              <a:rPr lang="en-US" smtClean="0"/>
              <a:t>6/23/2026</a:t>
            </a:fld>
            <a:endParaRPr lang="en-US"/>
          </a:p>
        </p:txBody>
      </p:sp>
      <p:sp>
        <p:nvSpPr>
          <p:cNvPr id="4" name="Slide Image Placeholder 3"/>
          <p:cNvSpPr>
            <a:spLocks noGrp="1" noRot="1" noChangeAspect="1"/>
          </p:cNvSpPr>
          <p:nvPr>
            <p:ph type="sldImg" idx="2"/>
          </p:nvPr>
        </p:nvSpPr>
        <p:spPr>
          <a:xfrm>
            <a:off x="406400" y="695325"/>
            <a:ext cx="6197600" cy="3486150"/>
          </a:xfrm>
          <a:prstGeom prst="rect">
            <a:avLst/>
          </a:prstGeom>
          <a:noFill/>
          <a:ln w="12700">
            <a:solidFill>
              <a:prstClr val="black"/>
            </a:solidFill>
          </a:ln>
        </p:spPr>
        <p:txBody>
          <a:bodyPr vert="horz" lIns="93151" tIns="46575" rIns="93151" bIns="46575" rtlCol="0" anchor="ctr"/>
          <a:lstStyle/>
          <a:p>
            <a:endParaRPr lang="en-US"/>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51" tIns="46575" rIns="93151" bIns="4657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4820"/>
          </a:xfrm>
          <a:prstGeom prst="rect">
            <a:avLst/>
          </a:prstGeom>
        </p:spPr>
        <p:txBody>
          <a:bodyPr vert="horz" lIns="93151" tIns="46575" rIns="93151" bIns="46575"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9"/>
            <a:ext cx="3037840" cy="464820"/>
          </a:xfrm>
          <a:prstGeom prst="rect">
            <a:avLst/>
          </a:prstGeom>
        </p:spPr>
        <p:txBody>
          <a:bodyPr vert="horz" lIns="93151" tIns="46575" rIns="93151" bIns="46575" rtlCol="0" anchor="b"/>
          <a:lstStyle>
            <a:lvl1pPr algn="r">
              <a:defRPr sz="1200"/>
            </a:lvl1pPr>
          </a:lstStyle>
          <a:p>
            <a:fld id="{D22AB9D4-7C53-4017-85B6-C940F109F55D}" type="slidenum">
              <a:rPr lang="en-US" smtClean="0"/>
              <a:t>‹#›</a:t>
            </a:fld>
            <a:endParaRPr lang="en-US"/>
          </a:p>
        </p:txBody>
      </p:sp>
    </p:spTree>
    <p:extLst>
      <p:ext uri="{BB962C8B-B14F-4D97-AF65-F5344CB8AC3E}">
        <p14:creationId xmlns:p14="http://schemas.microsoft.com/office/powerpoint/2010/main" val="3737362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 for joining us for this webinar to learn about Centre Foundation’s 2026 grant calendar and upcoming opportunities</a:t>
            </a:r>
          </a:p>
        </p:txBody>
      </p:sp>
      <p:sp>
        <p:nvSpPr>
          <p:cNvPr id="4" name="Slide Number Placeholder 3"/>
          <p:cNvSpPr>
            <a:spLocks noGrp="1"/>
          </p:cNvSpPr>
          <p:nvPr>
            <p:ph type="sldNum" sz="quarter" idx="5"/>
          </p:nvPr>
        </p:nvSpPr>
        <p:spPr/>
        <p:txBody>
          <a:bodyPr/>
          <a:lstStyle/>
          <a:p>
            <a:fld id="{D22AB9D4-7C53-4017-85B6-C940F109F55D}" type="slidenum">
              <a:rPr lang="en-US" smtClean="0"/>
              <a:t>1</a:t>
            </a:fld>
            <a:endParaRPr lang="en-US"/>
          </a:p>
        </p:txBody>
      </p:sp>
    </p:spTree>
    <p:extLst>
      <p:ext uri="{BB962C8B-B14F-4D97-AF65-F5344CB8AC3E}">
        <p14:creationId xmlns:p14="http://schemas.microsoft.com/office/powerpoint/2010/main" val="2318686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2AB9D4-7C53-4017-85B6-C940F109F55D}" type="slidenum">
              <a:rPr lang="en-US" smtClean="0"/>
              <a:t>12</a:t>
            </a:fld>
            <a:endParaRPr lang="en-US"/>
          </a:p>
        </p:txBody>
      </p:sp>
    </p:spTree>
    <p:extLst>
      <p:ext uri="{BB962C8B-B14F-4D97-AF65-F5344CB8AC3E}">
        <p14:creationId xmlns:p14="http://schemas.microsoft.com/office/powerpoint/2010/main" val="3289726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page will have more information on the grant. At the bottom, under How to Apply, there is a link to our grant portal</a:t>
            </a:r>
          </a:p>
        </p:txBody>
      </p:sp>
      <p:sp>
        <p:nvSpPr>
          <p:cNvPr id="4" name="Slide Number Placeholder 3"/>
          <p:cNvSpPr>
            <a:spLocks noGrp="1"/>
          </p:cNvSpPr>
          <p:nvPr>
            <p:ph type="sldNum" sz="quarter" idx="5"/>
          </p:nvPr>
        </p:nvSpPr>
        <p:spPr/>
        <p:txBody>
          <a:bodyPr/>
          <a:lstStyle/>
          <a:p>
            <a:fld id="{D22AB9D4-7C53-4017-85B6-C940F109F55D}" type="slidenum">
              <a:rPr lang="en-US" smtClean="0"/>
              <a:t>13</a:t>
            </a:fld>
            <a:endParaRPr lang="en-US"/>
          </a:p>
        </p:txBody>
      </p:sp>
    </p:spTree>
    <p:extLst>
      <p:ext uri="{BB962C8B-B14F-4D97-AF65-F5344CB8AC3E}">
        <p14:creationId xmlns:p14="http://schemas.microsoft.com/office/powerpoint/2010/main" val="4050094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reset password;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Note: If you believe someone from your organization has already created an account or you are not sure – please reach out for assistance</a:t>
            </a:r>
          </a:p>
        </p:txBody>
      </p:sp>
      <p:sp>
        <p:nvSpPr>
          <p:cNvPr id="4" name="Slide Number Placeholder 3"/>
          <p:cNvSpPr>
            <a:spLocks noGrp="1"/>
          </p:cNvSpPr>
          <p:nvPr>
            <p:ph type="sldNum" sz="quarter" idx="5"/>
          </p:nvPr>
        </p:nvSpPr>
        <p:spPr/>
        <p:txBody>
          <a:bodyPr/>
          <a:lstStyle/>
          <a:p>
            <a:fld id="{D22AB9D4-7C53-4017-85B6-C940F109F55D}" type="slidenum">
              <a:rPr lang="en-US" smtClean="0"/>
              <a:t>14</a:t>
            </a:fld>
            <a:endParaRPr lang="en-US"/>
          </a:p>
        </p:txBody>
      </p:sp>
    </p:spTree>
    <p:extLst>
      <p:ext uri="{BB962C8B-B14F-4D97-AF65-F5344CB8AC3E}">
        <p14:creationId xmlns:p14="http://schemas.microsoft.com/office/powerpoint/2010/main" val="2793605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EIN already in use – contact our office by phone or email and we can help you get logged in</a:t>
            </a:r>
          </a:p>
        </p:txBody>
      </p:sp>
      <p:sp>
        <p:nvSpPr>
          <p:cNvPr id="4" name="Slide Number Placeholder 3"/>
          <p:cNvSpPr>
            <a:spLocks noGrp="1"/>
          </p:cNvSpPr>
          <p:nvPr>
            <p:ph type="sldNum" sz="quarter" idx="5"/>
          </p:nvPr>
        </p:nvSpPr>
        <p:spPr/>
        <p:txBody>
          <a:bodyPr/>
          <a:lstStyle/>
          <a:p>
            <a:fld id="{D22AB9D4-7C53-4017-85B6-C940F109F55D}" type="slidenum">
              <a:rPr lang="en-US" smtClean="0"/>
              <a:t>15</a:t>
            </a:fld>
            <a:endParaRPr lang="en-US"/>
          </a:p>
        </p:txBody>
      </p:sp>
    </p:spTree>
    <p:extLst>
      <p:ext uri="{BB962C8B-B14F-4D97-AF65-F5344CB8AC3E}">
        <p14:creationId xmlns:p14="http://schemas.microsoft.com/office/powerpoint/2010/main" val="220038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2AB9D4-7C53-4017-85B6-C940F109F55D}" type="slidenum">
              <a:rPr lang="en-US" smtClean="0"/>
              <a:t>17</a:t>
            </a:fld>
            <a:endParaRPr lang="en-US"/>
          </a:p>
        </p:txBody>
      </p:sp>
    </p:spTree>
    <p:extLst>
      <p:ext uri="{BB962C8B-B14F-4D97-AF65-F5344CB8AC3E}">
        <p14:creationId xmlns:p14="http://schemas.microsoft.com/office/powerpoint/2010/main" val="1974052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Home button at top will always take you to your orgs dashboard. Hit Apply at the top for a list of all open grant applications</a:t>
            </a:r>
          </a:p>
        </p:txBody>
      </p:sp>
      <p:sp>
        <p:nvSpPr>
          <p:cNvPr id="4" name="Slide Number Placeholder 3"/>
          <p:cNvSpPr>
            <a:spLocks noGrp="1"/>
          </p:cNvSpPr>
          <p:nvPr>
            <p:ph type="sldNum" sz="quarter" idx="5"/>
          </p:nvPr>
        </p:nvSpPr>
        <p:spPr/>
        <p:txBody>
          <a:bodyPr/>
          <a:lstStyle/>
          <a:p>
            <a:fld id="{D22AB9D4-7C53-4017-85B6-C940F109F55D}" type="slidenum">
              <a:rPr lang="en-US" smtClean="0"/>
              <a:t>18</a:t>
            </a:fld>
            <a:endParaRPr lang="en-US"/>
          </a:p>
        </p:txBody>
      </p:sp>
    </p:spTree>
    <p:extLst>
      <p:ext uri="{BB962C8B-B14F-4D97-AF65-F5344CB8AC3E}">
        <p14:creationId xmlns:p14="http://schemas.microsoft.com/office/powerpoint/2010/main" val="2079456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2AB9D4-7C53-4017-85B6-C940F109F55D}" type="slidenum">
              <a:rPr lang="en-US" smtClean="0"/>
              <a:t>25</a:t>
            </a:fld>
            <a:endParaRPr lang="en-US"/>
          </a:p>
        </p:txBody>
      </p:sp>
    </p:spTree>
    <p:extLst>
      <p:ext uri="{BB962C8B-B14F-4D97-AF65-F5344CB8AC3E}">
        <p14:creationId xmlns:p14="http://schemas.microsoft.com/office/powerpoint/2010/main" val="171257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GC is a membership based grant making group of generous community members. They pay an annual or monthly membership to join. These membership payments get pulled to create grants for CC nonprofits. Anyone is welcome to become a member. Please reach out to KT if you would like more information on joining. </a:t>
            </a:r>
          </a:p>
        </p:txBody>
      </p:sp>
      <p:sp>
        <p:nvSpPr>
          <p:cNvPr id="4" name="Slide Number Placeholder 3"/>
          <p:cNvSpPr>
            <a:spLocks noGrp="1"/>
          </p:cNvSpPr>
          <p:nvPr>
            <p:ph type="sldNum" sz="quarter" idx="5"/>
          </p:nvPr>
        </p:nvSpPr>
        <p:spPr/>
        <p:txBody>
          <a:bodyPr/>
          <a:lstStyle/>
          <a:p>
            <a:fld id="{D22AB9D4-7C53-4017-85B6-C940F109F55D}" type="slidenum">
              <a:rPr lang="en-US" smtClean="0"/>
              <a:t>26</a:t>
            </a:fld>
            <a:endParaRPr lang="en-US"/>
          </a:p>
        </p:txBody>
      </p:sp>
    </p:spTree>
    <p:extLst>
      <p:ext uri="{BB962C8B-B14F-4D97-AF65-F5344CB8AC3E}">
        <p14:creationId xmlns:p14="http://schemas.microsoft.com/office/powerpoint/2010/main" val="923605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Nonprofit orgs for dynamic programs or projects serving CC. Usually our GC members are looking for a new initiative or a significant expansion of an existing program. The GC members review all the grant applications and select their top 3 proposals. 3 finalists then present a live pitch to the GC members in October. The members vote that night and determine who will receive a $10,000 or more grant. All 3 finalists receive a grant. </a:t>
            </a:r>
          </a:p>
        </p:txBody>
      </p:sp>
      <p:sp>
        <p:nvSpPr>
          <p:cNvPr id="4" name="Slide Number Placeholder 3"/>
          <p:cNvSpPr>
            <a:spLocks noGrp="1"/>
          </p:cNvSpPr>
          <p:nvPr>
            <p:ph type="sldNum" sz="quarter" idx="5"/>
          </p:nvPr>
        </p:nvSpPr>
        <p:spPr/>
        <p:txBody>
          <a:bodyPr/>
          <a:lstStyle/>
          <a:p>
            <a:fld id="{D22AB9D4-7C53-4017-85B6-C940F109F55D}" type="slidenum">
              <a:rPr lang="en-US" smtClean="0"/>
              <a:t>27</a:t>
            </a:fld>
            <a:endParaRPr lang="en-US"/>
          </a:p>
        </p:txBody>
      </p:sp>
    </p:spTree>
    <p:extLst>
      <p:ext uri="{BB962C8B-B14F-4D97-AF65-F5344CB8AC3E}">
        <p14:creationId xmlns:p14="http://schemas.microsoft.com/office/powerpoint/2010/main" val="3584246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one supports a particular cause, population or geographic area depending on the interests and passion of the original donor. They span a wide range of causes and focus areas from health and human services to youth and educations the arts and more.</a:t>
            </a:r>
          </a:p>
        </p:txBody>
      </p:sp>
      <p:sp>
        <p:nvSpPr>
          <p:cNvPr id="4" name="Slide Number Placeholder 3"/>
          <p:cNvSpPr>
            <a:spLocks noGrp="1"/>
          </p:cNvSpPr>
          <p:nvPr>
            <p:ph type="sldNum" sz="quarter" idx="5"/>
          </p:nvPr>
        </p:nvSpPr>
        <p:spPr/>
        <p:txBody>
          <a:bodyPr/>
          <a:lstStyle/>
          <a:p>
            <a:fld id="{D22AB9D4-7C53-4017-85B6-C940F109F55D}" type="slidenum">
              <a:rPr lang="en-US" smtClean="0"/>
              <a:t>30</a:t>
            </a:fld>
            <a:endParaRPr lang="en-US"/>
          </a:p>
        </p:txBody>
      </p:sp>
    </p:spTree>
    <p:extLst>
      <p:ext uri="{BB962C8B-B14F-4D97-AF65-F5344CB8AC3E}">
        <p14:creationId xmlns:p14="http://schemas.microsoft.com/office/powerpoint/2010/main" val="52400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we’re so excited to be able to share this information with you today</a:t>
            </a:r>
          </a:p>
        </p:txBody>
      </p:sp>
      <p:sp>
        <p:nvSpPr>
          <p:cNvPr id="4" name="Slide Number Placeholder 3"/>
          <p:cNvSpPr>
            <a:spLocks noGrp="1"/>
          </p:cNvSpPr>
          <p:nvPr>
            <p:ph type="sldNum" sz="quarter" idx="5"/>
          </p:nvPr>
        </p:nvSpPr>
        <p:spPr/>
        <p:txBody>
          <a:bodyPr/>
          <a:lstStyle/>
          <a:p>
            <a:fld id="{D22AB9D4-7C53-4017-85B6-C940F109F55D}" type="slidenum">
              <a:rPr lang="en-US" smtClean="0"/>
              <a:t>2</a:t>
            </a:fld>
            <a:endParaRPr lang="en-US"/>
          </a:p>
        </p:txBody>
      </p:sp>
    </p:spTree>
    <p:extLst>
      <p:ext uri="{BB962C8B-B14F-4D97-AF65-F5344CB8AC3E}">
        <p14:creationId xmlns:p14="http://schemas.microsoft.com/office/powerpoint/2010/main" val="989934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maximum of three applications</a:t>
            </a:r>
          </a:p>
          <a:p>
            <a:r>
              <a:rPr lang="en-US"/>
              <a:t>Also, depending on the type of program you are running, there might be multiple FOI funds that are relevant to your proposal. We encourage you in completing the app to select as many funds that directly relate to your proposal.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As we review the applications and make funding decisions, the most important thing we look for is finding the best fit with the donors intent.</a:t>
            </a:r>
          </a:p>
          <a:p>
            <a:endParaRPr lang="en-US"/>
          </a:p>
        </p:txBody>
      </p:sp>
      <p:sp>
        <p:nvSpPr>
          <p:cNvPr id="4" name="Slide Number Placeholder 3"/>
          <p:cNvSpPr>
            <a:spLocks noGrp="1"/>
          </p:cNvSpPr>
          <p:nvPr>
            <p:ph type="sldNum" sz="quarter" idx="5"/>
          </p:nvPr>
        </p:nvSpPr>
        <p:spPr/>
        <p:txBody>
          <a:bodyPr/>
          <a:lstStyle/>
          <a:p>
            <a:fld id="{D22AB9D4-7C53-4017-85B6-C940F109F55D}" type="slidenum">
              <a:rPr lang="en-US" smtClean="0"/>
              <a:t>31</a:t>
            </a:fld>
            <a:endParaRPr lang="en-US"/>
          </a:p>
        </p:txBody>
      </p:sp>
    </p:spTree>
    <p:extLst>
      <p:ext uri="{BB962C8B-B14F-4D97-AF65-F5344CB8AC3E}">
        <p14:creationId xmlns:p14="http://schemas.microsoft.com/office/powerpoint/2010/main" val="2398305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Largest pool of funding</a:t>
            </a:r>
          </a:p>
        </p:txBody>
      </p:sp>
      <p:sp>
        <p:nvSpPr>
          <p:cNvPr id="4" name="Slide Number Placeholder 3"/>
          <p:cNvSpPr>
            <a:spLocks noGrp="1"/>
          </p:cNvSpPr>
          <p:nvPr>
            <p:ph type="sldNum" sz="quarter" idx="5"/>
          </p:nvPr>
        </p:nvSpPr>
        <p:spPr/>
        <p:txBody>
          <a:bodyPr/>
          <a:lstStyle/>
          <a:p>
            <a:fld id="{D22AB9D4-7C53-4017-85B6-C940F109F55D}" type="slidenum">
              <a:rPr lang="en-US" smtClean="0"/>
              <a:t>32</a:t>
            </a:fld>
            <a:endParaRPr lang="en-US"/>
          </a:p>
        </p:txBody>
      </p:sp>
    </p:spTree>
    <p:extLst>
      <p:ext uri="{BB962C8B-B14F-4D97-AF65-F5344CB8AC3E}">
        <p14:creationId xmlns:p14="http://schemas.microsoft.com/office/powerpoint/2010/main" val="2851334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2AB9D4-7C53-4017-85B6-C940F109F55D}" type="slidenum">
              <a:rPr lang="en-US" smtClean="0"/>
              <a:t>33</a:t>
            </a:fld>
            <a:endParaRPr lang="en-US"/>
          </a:p>
        </p:txBody>
      </p:sp>
    </p:spTree>
    <p:extLst>
      <p:ext uri="{BB962C8B-B14F-4D97-AF65-F5344CB8AC3E}">
        <p14:creationId xmlns:p14="http://schemas.microsoft.com/office/powerpoint/2010/main" val="3745477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2AB9D4-7C53-4017-85B6-C940F109F55D}" type="slidenum">
              <a:rPr lang="en-US" smtClean="0"/>
              <a:t>34</a:t>
            </a:fld>
            <a:endParaRPr lang="en-US"/>
          </a:p>
        </p:txBody>
      </p:sp>
    </p:spTree>
    <p:extLst>
      <p:ext uri="{BB962C8B-B14F-4D97-AF65-F5344CB8AC3E}">
        <p14:creationId xmlns:p14="http://schemas.microsoft.com/office/powerpoint/2010/main" val="1787380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 Franklin Fund-general purpose fund that can support programs beyond CC including Clearfield, Huntingdon and Mifflin. This fund was actually created thru BF estate. I</a:t>
            </a:r>
            <a:r>
              <a:rPr lang="en-US" b="0" i="0">
                <a:solidFill>
                  <a:srgbClr val="4F4F4F"/>
                </a:solidFill>
                <a:effectLst/>
                <a:latin typeface="Ubuntu" panose="020B0504030602030204" pitchFamily="34" charset="0"/>
              </a:rPr>
              <a:t>n his will, Benjamin Franklin left $2,000 to the city of Philadelphia and $2,000 to the city of Boston with the direction that it could not be drawn on for 100 years and could not be distributed for 200 years. The funds were invested and after the first 100 years, the funds began making personal loans to the citizens of Philadelphia. After the 200 years were up, the State of Pennsylvania directed the money to be split between most of the community foundations in the state.</a:t>
            </a:r>
            <a:endParaRPr lang="en-US"/>
          </a:p>
        </p:txBody>
      </p:sp>
      <p:sp>
        <p:nvSpPr>
          <p:cNvPr id="4" name="Slide Number Placeholder 3"/>
          <p:cNvSpPr>
            <a:spLocks noGrp="1"/>
          </p:cNvSpPr>
          <p:nvPr>
            <p:ph type="sldNum" sz="quarter" idx="5"/>
          </p:nvPr>
        </p:nvSpPr>
        <p:spPr/>
        <p:txBody>
          <a:bodyPr/>
          <a:lstStyle/>
          <a:p>
            <a:fld id="{D22AB9D4-7C53-4017-85B6-C940F109F55D}" type="slidenum">
              <a:rPr lang="en-US" smtClean="0"/>
              <a:t>35</a:t>
            </a:fld>
            <a:endParaRPr lang="en-US"/>
          </a:p>
        </p:txBody>
      </p:sp>
    </p:spTree>
    <p:extLst>
      <p:ext uri="{BB962C8B-B14F-4D97-AF65-F5344CB8AC3E}">
        <p14:creationId xmlns:p14="http://schemas.microsoft.com/office/powerpoint/2010/main" val="2271183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2AB9D4-7C53-4017-85B6-C940F109F55D}" type="slidenum">
              <a:rPr lang="en-US" smtClean="0"/>
              <a:t>36</a:t>
            </a:fld>
            <a:endParaRPr lang="en-US"/>
          </a:p>
        </p:txBody>
      </p:sp>
    </p:spTree>
    <p:extLst>
      <p:ext uri="{BB962C8B-B14F-4D97-AF65-F5344CB8AC3E}">
        <p14:creationId xmlns:p14="http://schemas.microsoft.com/office/powerpoint/2010/main" val="2712423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2F7FB-F586-F3DC-64AA-1AD7ECB984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32C999-54E5-E997-EC55-9FE646F9F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D85449-4150-AD9E-A360-037E6EA69F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E556E6-2266-0571-FF18-DAA707543DB6}"/>
              </a:ext>
            </a:extLst>
          </p:cNvPr>
          <p:cNvSpPr>
            <a:spLocks noGrp="1"/>
          </p:cNvSpPr>
          <p:nvPr>
            <p:ph type="sldNum" sz="quarter" idx="5"/>
          </p:nvPr>
        </p:nvSpPr>
        <p:spPr/>
        <p:txBody>
          <a:bodyPr/>
          <a:lstStyle/>
          <a:p>
            <a:fld id="{D22AB9D4-7C53-4017-85B6-C940F109F55D}" type="slidenum">
              <a:rPr lang="en-US" smtClean="0"/>
              <a:t>37</a:t>
            </a:fld>
            <a:endParaRPr lang="en-US"/>
          </a:p>
        </p:txBody>
      </p:sp>
    </p:spTree>
    <p:extLst>
      <p:ext uri="{BB962C8B-B14F-4D97-AF65-F5344CB8AC3E}">
        <p14:creationId xmlns:p14="http://schemas.microsoft.com/office/powerpoint/2010/main" val="1830421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54CEC-790B-5D00-6BF1-C7DD1D62D1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38761-2353-01E4-60EB-E2B753DBB1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231A25-92D1-D923-9629-A1DDA6D77A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7B0F35-FCF2-4CE3-6314-5ECCD8CA17DB}"/>
              </a:ext>
            </a:extLst>
          </p:cNvPr>
          <p:cNvSpPr>
            <a:spLocks noGrp="1"/>
          </p:cNvSpPr>
          <p:nvPr>
            <p:ph type="sldNum" sz="quarter" idx="5"/>
          </p:nvPr>
        </p:nvSpPr>
        <p:spPr/>
        <p:txBody>
          <a:bodyPr/>
          <a:lstStyle/>
          <a:p>
            <a:fld id="{D22AB9D4-7C53-4017-85B6-C940F109F55D}" type="slidenum">
              <a:rPr lang="en-US" smtClean="0"/>
              <a:t>38</a:t>
            </a:fld>
            <a:endParaRPr lang="en-US"/>
          </a:p>
        </p:txBody>
      </p:sp>
    </p:spTree>
    <p:extLst>
      <p:ext uri="{BB962C8B-B14F-4D97-AF65-F5344CB8AC3E}">
        <p14:creationId xmlns:p14="http://schemas.microsoft.com/office/powerpoint/2010/main" val="2746246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Open to all CC high school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Meet once a month during the school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They decide what area they would like to focus on for the current year-education, equity, mental health</a:t>
            </a:r>
          </a:p>
        </p:txBody>
      </p:sp>
      <p:sp>
        <p:nvSpPr>
          <p:cNvPr id="4" name="Slide Number Placeholder 3"/>
          <p:cNvSpPr>
            <a:spLocks noGrp="1"/>
          </p:cNvSpPr>
          <p:nvPr>
            <p:ph type="sldNum" sz="quarter" idx="5"/>
          </p:nvPr>
        </p:nvSpPr>
        <p:spPr/>
        <p:txBody>
          <a:bodyPr/>
          <a:lstStyle/>
          <a:p>
            <a:fld id="{D22AB9D4-7C53-4017-85B6-C940F109F55D}" type="slidenum">
              <a:rPr lang="en-US" smtClean="0"/>
              <a:t>40</a:t>
            </a:fld>
            <a:endParaRPr lang="en-US"/>
          </a:p>
        </p:txBody>
      </p:sp>
    </p:spTree>
    <p:extLst>
      <p:ext uri="{BB962C8B-B14F-4D97-AF65-F5344CB8AC3E}">
        <p14:creationId xmlns:p14="http://schemas.microsoft.com/office/powerpoint/2010/main" val="1874052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Hand it over to Nathaniel to talk about CG</a:t>
            </a:r>
          </a:p>
        </p:txBody>
      </p:sp>
      <p:sp>
        <p:nvSpPr>
          <p:cNvPr id="4" name="Slide Number Placeholder 3"/>
          <p:cNvSpPr>
            <a:spLocks noGrp="1"/>
          </p:cNvSpPr>
          <p:nvPr>
            <p:ph type="sldNum" sz="quarter" idx="5"/>
          </p:nvPr>
        </p:nvSpPr>
        <p:spPr/>
        <p:txBody>
          <a:bodyPr/>
          <a:lstStyle/>
          <a:p>
            <a:fld id="{D22AB9D4-7C53-4017-85B6-C940F109F55D}" type="slidenum">
              <a:rPr lang="en-US" smtClean="0"/>
              <a:t>41</a:t>
            </a:fld>
            <a:endParaRPr lang="en-US"/>
          </a:p>
        </p:txBody>
      </p:sp>
    </p:spTree>
    <p:extLst>
      <p:ext uri="{BB962C8B-B14F-4D97-AF65-F5344CB8AC3E}">
        <p14:creationId xmlns:p14="http://schemas.microsoft.com/office/powerpoint/2010/main" val="3772589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Q&amp;A at end; mention that a recording of this webinar and a copy of the slides will be sent to all registrants and posted on CF’s website</a:t>
            </a:r>
          </a:p>
          <a:p>
            <a:endParaRPr lang="en-US"/>
          </a:p>
        </p:txBody>
      </p:sp>
      <p:sp>
        <p:nvSpPr>
          <p:cNvPr id="4" name="Slide Number Placeholder 3"/>
          <p:cNvSpPr>
            <a:spLocks noGrp="1"/>
          </p:cNvSpPr>
          <p:nvPr>
            <p:ph type="sldNum" sz="quarter" idx="5"/>
          </p:nvPr>
        </p:nvSpPr>
        <p:spPr/>
        <p:txBody>
          <a:bodyPr/>
          <a:lstStyle/>
          <a:p>
            <a:fld id="{D22AB9D4-7C53-4017-85B6-C940F109F55D}" type="slidenum">
              <a:rPr lang="en-US" smtClean="0"/>
              <a:t>3</a:t>
            </a:fld>
            <a:endParaRPr lang="en-US"/>
          </a:p>
        </p:txBody>
      </p:sp>
    </p:spTree>
    <p:extLst>
      <p:ext uri="{BB962C8B-B14F-4D97-AF65-F5344CB8AC3E}">
        <p14:creationId xmlns:p14="http://schemas.microsoft.com/office/powerpoint/2010/main" val="1338437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Seniors can reach out to their HS guidance counselor for info on how to apply</a:t>
            </a:r>
          </a:p>
          <a:p>
            <a:endParaRPr lang="en-US"/>
          </a:p>
        </p:txBody>
      </p:sp>
      <p:sp>
        <p:nvSpPr>
          <p:cNvPr id="4" name="Slide Number Placeholder 3"/>
          <p:cNvSpPr>
            <a:spLocks noGrp="1"/>
          </p:cNvSpPr>
          <p:nvPr>
            <p:ph type="sldNum" sz="quarter" idx="5"/>
          </p:nvPr>
        </p:nvSpPr>
        <p:spPr/>
        <p:txBody>
          <a:bodyPr/>
          <a:lstStyle/>
          <a:p>
            <a:fld id="{D22AB9D4-7C53-4017-85B6-C940F109F55D}" type="slidenum">
              <a:rPr lang="en-US" smtClean="0"/>
              <a:t>44</a:t>
            </a:fld>
            <a:endParaRPr lang="en-US"/>
          </a:p>
        </p:txBody>
      </p:sp>
    </p:spTree>
    <p:extLst>
      <p:ext uri="{BB962C8B-B14F-4D97-AF65-F5344CB8AC3E}">
        <p14:creationId xmlns:p14="http://schemas.microsoft.com/office/powerpoint/2010/main" val="2428711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service we provide for orgs and individuals who are passionate about growing the future of CC and having an impact even after they are gone. Leaving a legacy.</a:t>
            </a:r>
          </a:p>
          <a:p>
            <a:r>
              <a:rPr lang="en-US"/>
              <a:t>Great for nonprofits b/c they provide consistent long term funding for your org to support your operations</a:t>
            </a:r>
          </a:p>
          <a:p>
            <a:r>
              <a:rPr lang="en-US"/>
              <a:t>CF handles all of the administration process of the endowment such as the investment oversight of the fund to the distribution and donor acknowledgement.</a:t>
            </a:r>
          </a:p>
          <a:p>
            <a:endParaRPr lang="en-US"/>
          </a:p>
        </p:txBody>
      </p:sp>
      <p:sp>
        <p:nvSpPr>
          <p:cNvPr id="4" name="Slide Number Placeholder 3"/>
          <p:cNvSpPr>
            <a:spLocks noGrp="1"/>
          </p:cNvSpPr>
          <p:nvPr>
            <p:ph type="sldNum" sz="quarter" idx="5"/>
          </p:nvPr>
        </p:nvSpPr>
        <p:spPr/>
        <p:txBody>
          <a:bodyPr/>
          <a:lstStyle/>
          <a:p>
            <a:fld id="{D22AB9D4-7C53-4017-85B6-C940F109F55D}" type="slidenum">
              <a:rPr lang="en-US" smtClean="0"/>
              <a:t>47</a:t>
            </a:fld>
            <a:endParaRPr lang="en-US"/>
          </a:p>
        </p:txBody>
      </p:sp>
    </p:spTree>
    <p:extLst>
      <p:ext uri="{BB962C8B-B14F-4D97-AF65-F5344CB8AC3E}">
        <p14:creationId xmlns:p14="http://schemas.microsoft.com/office/powerpoint/2010/main" val="4112077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Sign up for our newsletter</a:t>
            </a:r>
          </a:p>
        </p:txBody>
      </p:sp>
      <p:sp>
        <p:nvSpPr>
          <p:cNvPr id="4" name="Slide Number Placeholder 3"/>
          <p:cNvSpPr>
            <a:spLocks noGrp="1"/>
          </p:cNvSpPr>
          <p:nvPr>
            <p:ph type="sldNum" sz="quarter" idx="5"/>
          </p:nvPr>
        </p:nvSpPr>
        <p:spPr/>
        <p:txBody>
          <a:bodyPr/>
          <a:lstStyle/>
          <a:p>
            <a:fld id="{D22AB9D4-7C53-4017-85B6-C940F109F55D}" type="slidenum">
              <a:rPr lang="en-US" smtClean="0"/>
              <a:t>48</a:t>
            </a:fld>
            <a:endParaRPr lang="en-US"/>
          </a:p>
        </p:txBody>
      </p:sp>
    </p:spTree>
    <p:extLst>
      <p:ext uri="{BB962C8B-B14F-4D97-AF65-F5344CB8AC3E}">
        <p14:creationId xmlns:p14="http://schemas.microsoft.com/office/powerpoint/2010/main" val="90212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of this is made possible through the dedication of our wonderful staff</a:t>
            </a:r>
          </a:p>
        </p:txBody>
      </p:sp>
      <p:sp>
        <p:nvSpPr>
          <p:cNvPr id="4" name="Slide Number Placeholder 3"/>
          <p:cNvSpPr>
            <a:spLocks noGrp="1"/>
          </p:cNvSpPr>
          <p:nvPr>
            <p:ph type="sldNum" sz="quarter" idx="5"/>
          </p:nvPr>
        </p:nvSpPr>
        <p:spPr/>
        <p:txBody>
          <a:bodyPr/>
          <a:lstStyle/>
          <a:p>
            <a:fld id="{D22AB9D4-7C53-4017-85B6-C940F109F55D}" type="slidenum">
              <a:rPr lang="en-US" smtClean="0"/>
              <a:t>5</a:t>
            </a:fld>
            <a:endParaRPr lang="en-US"/>
          </a:p>
        </p:txBody>
      </p:sp>
    </p:spTree>
    <p:extLst>
      <p:ext uri="{BB962C8B-B14F-4D97-AF65-F5344CB8AC3E}">
        <p14:creationId xmlns:p14="http://schemas.microsoft.com/office/powerpoint/2010/main" val="1242488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grant program may have its own specific guidelines or requirements; typically speaking, these are the requirements you’ll need to meet for most of our opportunities</a:t>
            </a:r>
          </a:p>
          <a:p>
            <a:pPr marL="228600" indent="-228600">
              <a:buAutoNum type="arabicPeriod"/>
            </a:pPr>
            <a:r>
              <a:rPr lang="en-US"/>
              <a:t>Must be classified as a 501c3 public charity under the IRS. This does not apply if you are a gov agency or public school district.</a:t>
            </a:r>
          </a:p>
          <a:p>
            <a:pPr marL="228600" indent="-228600">
              <a:buAutoNum type="arabicPeriod"/>
            </a:pPr>
            <a:r>
              <a:rPr lang="en-US"/>
              <a:t>Your org must file a IRS Form 990 annually. This is either the 990EZ or 990N which is the postcard</a:t>
            </a:r>
          </a:p>
          <a:p>
            <a:pPr marL="228600" indent="-228600">
              <a:buAutoNum type="arabicPeriod"/>
            </a:pPr>
            <a:r>
              <a:rPr lang="en-US"/>
              <a:t>Must register with the PA Bureau of Charitable Organizations. This is your annual BCO-10. there is more info on our website about the bco-10</a:t>
            </a:r>
          </a:p>
          <a:p>
            <a:pPr marL="228600" indent="-228600">
              <a:buAutoNum type="arabicPeriod"/>
            </a:pPr>
            <a:r>
              <a:rPr lang="en-US"/>
              <a:t>Must provide services directly to CC </a:t>
            </a:r>
          </a:p>
          <a:p>
            <a:pPr marL="228600" indent="-228600">
              <a:buAutoNum type="arabicPeriod"/>
            </a:pPr>
            <a:r>
              <a:rPr lang="en-US"/>
              <a:t>Non disc policy will not fund organizations or projects that unlawfully discriminate against participants in your program</a:t>
            </a:r>
          </a:p>
          <a:p>
            <a:pPr marL="228600" indent="-228600">
              <a:buAutoNum type="arabicPeriod"/>
            </a:pPr>
            <a:r>
              <a:rPr lang="en-US"/>
              <a:t>All previous grant reports are up to date</a:t>
            </a:r>
          </a:p>
          <a:p>
            <a:pPr marL="0" indent="0">
              <a:buNone/>
            </a:pPr>
            <a:r>
              <a:rPr lang="en-US"/>
              <a:t>See if Nathaniel has anything to add</a:t>
            </a:r>
          </a:p>
          <a:p>
            <a:pPr marL="0" indent="0">
              <a:buNone/>
            </a:pPr>
            <a:endParaRPr lang="en-US"/>
          </a:p>
        </p:txBody>
      </p:sp>
      <p:sp>
        <p:nvSpPr>
          <p:cNvPr id="4" name="Slide Number Placeholder 3"/>
          <p:cNvSpPr>
            <a:spLocks noGrp="1"/>
          </p:cNvSpPr>
          <p:nvPr>
            <p:ph type="sldNum" sz="quarter" idx="5"/>
          </p:nvPr>
        </p:nvSpPr>
        <p:spPr/>
        <p:txBody>
          <a:bodyPr/>
          <a:lstStyle/>
          <a:p>
            <a:fld id="{D22AB9D4-7C53-4017-85B6-C940F109F55D}" type="slidenum">
              <a:rPr lang="en-US" smtClean="0"/>
              <a:t>7</a:t>
            </a:fld>
            <a:endParaRPr lang="en-US"/>
          </a:p>
        </p:txBody>
      </p:sp>
    </p:spTree>
    <p:extLst>
      <p:ext uri="{BB962C8B-B14F-4D97-AF65-F5344CB8AC3E}">
        <p14:creationId xmlns:p14="http://schemas.microsoft.com/office/powerpoint/2010/main" val="1349225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Churches and religious orgs are eligible to apply for grants if they have programs that serve the entire community such as a food pantry or clothing drive</a:t>
            </a:r>
          </a:p>
          <a:p>
            <a:endParaRPr lang="en-US"/>
          </a:p>
          <a:p>
            <a:r>
              <a:rPr lang="en-US"/>
              <a:t>For things like rent or utility assistance – we refer folks to local organizations that are better equipped to provide these types of services</a:t>
            </a:r>
          </a:p>
        </p:txBody>
      </p:sp>
      <p:sp>
        <p:nvSpPr>
          <p:cNvPr id="4" name="Slide Number Placeholder 3"/>
          <p:cNvSpPr>
            <a:spLocks noGrp="1"/>
          </p:cNvSpPr>
          <p:nvPr>
            <p:ph type="sldNum" sz="quarter" idx="5"/>
          </p:nvPr>
        </p:nvSpPr>
        <p:spPr/>
        <p:txBody>
          <a:bodyPr/>
          <a:lstStyle/>
          <a:p>
            <a:fld id="{D22AB9D4-7C53-4017-85B6-C940F109F55D}" type="slidenum">
              <a:rPr lang="en-US" smtClean="0"/>
              <a:t>8</a:t>
            </a:fld>
            <a:endParaRPr lang="en-US"/>
          </a:p>
        </p:txBody>
      </p:sp>
    </p:spTree>
    <p:extLst>
      <p:ext uri="{BB962C8B-B14F-4D97-AF65-F5344CB8AC3E}">
        <p14:creationId xmlns:p14="http://schemas.microsoft.com/office/powerpoint/2010/main" val="3015947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apply for a grant from </a:t>
            </a:r>
            <a:r>
              <a:rPr lang="en-US" err="1"/>
              <a:t>centre</a:t>
            </a:r>
            <a:r>
              <a:rPr lang="en-US"/>
              <a:t> foundation, you’ll need to use our online grant portal, which is a product of </a:t>
            </a:r>
            <a:r>
              <a:rPr lang="en-US" err="1"/>
              <a:t>Foundant</a:t>
            </a:r>
            <a:r>
              <a:rPr lang="en-US"/>
              <a:t> – we introduced this system in late 2022</a:t>
            </a:r>
          </a:p>
        </p:txBody>
      </p:sp>
      <p:sp>
        <p:nvSpPr>
          <p:cNvPr id="4" name="Slide Number Placeholder 3"/>
          <p:cNvSpPr>
            <a:spLocks noGrp="1"/>
          </p:cNvSpPr>
          <p:nvPr>
            <p:ph type="sldNum" sz="quarter" idx="5"/>
          </p:nvPr>
        </p:nvSpPr>
        <p:spPr/>
        <p:txBody>
          <a:bodyPr/>
          <a:lstStyle/>
          <a:p>
            <a:fld id="{D22AB9D4-7C53-4017-85B6-C940F109F55D}" type="slidenum">
              <a:rPr lang="en-US" smtClean="0"/>
              <a:t>9</a:t>
            </a:fld>
            <a:endParaRPr lang="en-US"/>
          </a:p>
        </p:txBody>
      </p:sp>
    </p:spTree>
    <p:extLst>
      <p:ext uri="{BB962C8B-B14F-4D97-AF65-F5344CB8AC3E}">
        <p14:creationId xmlns:p14="http://schemas.microsoft.com/office/powerpoint/2010/main" val="2737060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website. Click on Grants tab</a:t>
            </a:r>
          </a:p>
          <a:p>
            <a:endParaRPr lang="en-US"/>
          </a:p>
        </p:txBody>
      </p:sp>
      <p:sp>
        <p:nvSpPr>
          <p:cNvPr id="4" name="Slide Number Placeholder 3"/>
          <p:cNvSpPr>
            <a:spLocks noGrp="1"/>
          </p:cNvSpPr>
          <p:nvPr>
            <p:ph type="sldNum" sz="quarter" idx="5"/>
          </p:nvPr>
        </p:nvSpPr>
        <p:spPr/>
        <p:txBody>
          <a:bodyPr/>
          <a:lstStyle/>
          <a:p>
            <a:fld id="{D22AB9D4-7C53-4017-85B6-C940F109F55D}" type="slidenum">
              <a:rPr lang="en-US" smtClean="0"/>
              <a:t>10</a:t>
            </a:fld>
            <a:endParaRPr lang="en-US"/>
          </a:p>
        </p:txBody>
      </p:sp>
    </p:spTree>
    <p:extLst>
      <p:ext uri="{BB962C8B-B14F-4D97-AF65-F5344CB8AC3E}">
        <p14:creationId xmlns:p14="http://schemas.microsoft.com/office/powerpoint/2010/main" val="125485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C67C6-5B0F-13C9-EB5C-42517D9B01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B7D0BB-63E9-1B8D-C225-FEBE6504D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EA5686-B000-2102-2902-CF9C14C6C95D}"/>
              </a:ext>
            </a:extLst>
          </p:cNvPr>
          <p:cNvSpPr>
            <a:spLocks noGrp="1"/>
          </p:cNvSpPr>
          <p:nvPr>
            <p:ph type="body" idx="1"/>
          </p:nvPr>
        </p:nvSpPr>
        <p:spPr/>
        <p:txBody>
          <a:bodyPr/>
          <a:lstStyle/>
          <a:p>
            <a:r>
              <a:rPr lang="en-US"/>
              <a:t> this will list all of our competitive grants</a:t>
            </a:r>
          </a:p>
        </p:txBody>
      </p:sp>
      <p:sp>
        <p:nvSpPr>
          <p:cNvPr id="4" name="Slide Number Placeholder 3">
            <a:extLst>
              <a:ext uri="{FF2B5EF4-FFF2-40B4-BE49-F238E27FC236}">
                <a16:creationId xmlns:a16="http://schemas.microsoft.com/office/drawing/2014/main" id="{2CC7FF68-BC4D-E240-F554-9889BF55D764}"/>
              </a:ext>
            </a:extLst>
          </p:cNvPr>
          <p:cNvSpPr>
            <a:spLocks noGrp="1"/>
          </p:cNvSpPr>
          <p:nvPr>
            <p:ph type="sldNum" sz="quarter" idx="5"/>
          </p:nvPr>
        </p:nvSpPr>
        <p:spPr/>
        <p:txBody>
          <a:bodyPr/>
          <a:lstStyle/>
          <a:p>
            <a:fld id="{D22AB9D4-7C53-4017-85B6-C940F109F55D}" type="slidenum">
              <a:rPr lang="en-US" smtClean="0"/>
              <a:t>11</a:t>
            </a:fld>
            <a:endParaRPr lang="en-US"/>
          </a:p>
        </p:txBody>
      </p:sp>
    </p:spTree>
    <p:extLst>
      <p:ext uri="{BB962C8B-B14F-4D97-AF65-F5344CB8AC3E}">
        <p14:creationId xmlns:p14="http://schemas.microsoft.com/office/powerpoint/2010/main" val="2948690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latin typeface="Montserrat"/>
              </a:defRPr>
            </a:lvl1pPr>
          </a:lstStyle>
          <a:p>
            <a:r>
              <a:rPr lang="en-US" b="1">
                <a:latin typeface="Montserrat"/>
              </a:rPr>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Roboto"/>
              </a:defRPr>
            </a:lvl1pPr>
            <a:lvl2pPr marL="457200" indent="0" algn="ctr">
              <a:buNone/>
              <a:defRPr sz="2000">
                <a:latin typeface="Roboto"/>
              </a:defRPr>
            </a:lvl2pPr>
            <a:lvl3pPr marL="914400" indent="0" algn="ctr">
              <a:buNone/>
              <a:defRPr sz="1800">
                <a:latin typeface="Roboto"/>
              </a:defRPr>
            </a:lvl3pPr>
            <a:lvl4pPr marL="1371600" indent="0" algn="ctr">
              <a:buNone/>
              <a:defRPr sz="1600">
                <a:latin typeface="Roboto"/>
              </a:defRPr>
            </a:lvl4pPr>
            <a:lvl5pPr marL="1828800" indent="0" algn="ctr">
              <a:buNone/>
              <a:defRPr sz="1600">
                <a:latin typeface="Roboto"/>
              </a:defRPr>
            </a:lvl5pPr>
            <a:lvl6pPr marL="2286000" indent="0" algn="ctr">
              <a:buNone/>
              <a:defRPr sz="1600">
                <a:latin typeface="Roboto"/>
              </a:defRPr>
            </a:lvl6pPr>
            <a:lvl7pPr marL="2743200" indent="0" algn="ctr">
              <a:buNone/>
              <a:defRPr sz="1600">
                <a:latin typeface="Roboto"/>
              </a:defRPr>
            </a:lvl7pPr>
            <a:lvl8pPr marL="3200400" indent="0" algn="ctr">
              <a:buNone/>
              <a:defRPr sz="1600">
                <a:latin typeface="Roboto"/>
              </a:defRPr>
            </a:lvl8pPr>
            <a:lvl9pPr marL="3657600" indent="0" algn="ctr">
              <a:buNone/>
              <a:defRPr sz="1600">
                <a:latin typeface="Roboto"/>
              </a:defRPr>
            </a:lvl9pPr>
          </a:lstStyle>
          <a:p>
            <a:r>
              <a:rPr lang="en-US">
                <a:latin typeface="Roboto"/>
              </a:rPr>
              <a:t>Click to edit Master subtitle style</a:t>
            </a:r>
          </a:p>
        </p:txBody>
      </p:sp>
      <p:sp>
        <p:nvSpPr>
          <p:cNvPr id="4" name="Date Placeholder 3"/>
          <p:cNvSpPr>
            <a:spLocks noGrp="1"/>
          </p:cNvSpPr>
          <p:nvPr>
            <p:ph type="dt" sz="half" idx="10"/>
          </p:nvPr>
        </p:nvSpPr>
        <p:spPr/>
        <p:txBody>
          <a:bodyPr/>
          <a:lstStyle/>
          <a:p>
            <a:fld id="{B53435CD-15F0-4012-8C7C-2D67D154FE20}" type="datetimeFigureOut">
              <a:rPr lang="en-US" smtClean="0">
                <a:latin typeface="Roboto"/>
              </a:rPr>
              <a:t>6/23/2026</a:t>
            </a:fld>
            <a:endParaRPr lang="en-US">
              <a:latin typeface="Roboto"/>
            </a:endParaRPr>
          </a:p>
        </p:txBody>
      </p:sp>
      <p:sp>
        <p:nvSpPr>
          <p:cNvPr id="5" name="Footer Placeholder 4"/>
          <p:cNvSpPr>
            <a:spLocks noGrp="1"/>
          </p:cNvSpPr>
          <p:nvPr>
            <p:ph type="ftr" sz="quarter" idx="11"/>
          </p:nvPr>
        </p:nvSpPr>
        <p:spPr/>
        <p:txBody>
          <a:bodyPr/>
          <a:lstStyle/>
          <a:p>
            <a:endParaRPr lang="en-US">
              <a:latin typeface="Roboto"/>
            </a:endParaRPr>
          </a:p>
        </p:txBody>
      </p:sp>
      <p:sp>
        <p:nvSpPr>
          <p:cNvPr id="6" name="Slide Number Placeholder 5"/>
          <p:cNvSpPr>
            <a:spLocks noGrp="1"/>
          </p:cNvSpPr>
          <p:nvPr>
            <p:ph type="sldNum" sz="quarter" idx="12"/>
          </p:nvPr>
        </p:nvSpPr>
        <p:spPr/>
        <p:txBody>
          <a:bodyPr/>
          <a:lstStyle/>
          <a:p>
            <a:fld id="{4DF2B53C-C719-4250-90DE-A31BAC28BA5C}" type="slidenum">
              <a:rPr lang="en-US" smtClean="0">
                <a:latin typeface="Roboto"/>
              </a:rPr>
              <a:t>‹#›</a:t>
            </a:fld>
            <a:endParaRPr lang="en-US">
              <a:latin typeface="Roboto"/>
            </a:endParaRPr>
          </a:p>
        </p:txBody>
      </p:sp>
    </p:spTree>
    <p:extLst>
      <p:ext uri="{BB962C8B-B14F-4D97-AF65-F5344CB8AC3E}">
        <p14:creationId xmlns:p14="http://schemas.microsoft.com/office/powerpoint/2010/main" val="841473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Montserrat"/>
              </a:rPr>
              <a:t>Click to edit Master title style</a:t>
            </a:r>
          </a:p>
        </p:txBody>
      </p:sp>
      <p:sp>
        <p:nvSpPr>
          <p:cNvPr id="3" name="Vertical Text Placeholder 2"/>
          <p:cNvSpPr>
            <a:spLocks noGrp="1"/>
          </p:cNvSpPr>
          <p:nvPr>
            <p:ph type="body" orient="vert" idx="1"/>
          </p:nvPr>
        </p:nvSpPr>
        <p:spPr/>
        <p:txBody>
          <a:bodyPr vert="eaVert"/>
          <a:lstStyle/>
          <a:p>
            <a:pPr lvl="0"/>
            <a:r>
              <a:rPr lang="en-US">
                <a:latin typeface="Roboto"/>
              </a:rPr>
              <a:t>Click to edit Master text styles</a:t>
            </a:r>
          </a:p>
          <a:p>
            <a:pPr lvl="1"/>
            <a:r>
              <a:rPr lang="en-US">
                <a:latin typeface="Roboto"/>
              </a:rPr>
              <a:t>Second level</a:t>
            </a:r>
          </a:p>
          <a:p>
            <a:pPr lvl="2"/>
            <a:r>
              <a:rPr lang="en-US">
                <a:latin typeface="Roboto"/>
              </a:rPr>
              <a:t>Third level</a:t>
            </a:r>
          </a:p>
          <a:p>
            <a:pPr lvl="3"/>
            <a:r>
              <a:rPr lang="en-US">
                <a:latin typeface="Roboto"/>
              </a:rPr>
              <a:t>Fourth level</a:t>
            </a:r>
          </a:p>
          <a:p>
            <a:pPr lvl="4"/>
            <a:r>
              <a:rPr lang="en-US">
                <a:latin typeface="Roboto"/>
              </a:rPr>
              <a:t>Fifth level</a:t>
            </a:r>
          </a:p>
        </p:txBody>
      </p:sp>
      <p:sp>
        <p:nvSpPr>
          <p:cNvPr id="4" name="Date Placeholder 3"/>
          <p:cNvSpPr>
            <a:spLocks noGrp="1"/>
          </p:cNvSpPr>
          <p:nvPr>
            <p:ph type="dt" sz="half" idx="10"/>
          </p:nvPr>
        </p:nvSpPr>
        <p:spPr/>
        <p:txBody>
          <a:bodyPr/>
          <a:lstStyle/>
          <a:p>
            <a:fld id="{B53435CD-15F0-4012-8C7C-2D67D154FE20}" type="datetimeFigureOut">
              <a:rPr lang="en-US" smtClean="0">
                <a:latin typeface="Roboto"/>
              </a:rPr>
              <a:t>6/23/2026</a:t>
            </a:fld>
            <a:endParaRPr lang="en-US">
              <a:latin typeface="Roboto"/>
            </a:endParaRPr>
          </a:p>
        </p:txBody>
      </p:sp>
      <p:sp>
        <p:nvSpPr>
          <p:cNvPr id="5" name="Footer Placeholder 4"/>
          <p:cNvSpPr>
            <a:spLocks noGrp="1"/>
          </p:cNvSpPr>
          <p:nvPr>
            <p:ph type="ftr" sz="quarter" idx="11"/>
          </p:nvPr>
        </p:nvSpPr>
        <p:spPr/>
        <p:txBody>
          <a:bodyPr/>
          <a:lstStyle/>
          <a:p>
            <a:endParaRPr lang="en-US">
              <a:latin typeface="Roboto"/>
            </a:endParaRPr>
          </a:p>
        </p:txBody>
      </p:sp>
      <p:sp>
        <p:nvSpPr>
          <p:cNvPr id="6" name="Slide Number Placeholder 5"/>
          <p:cNvSpPr>
            <a:spLocks noGrp="1"/>
          </p:cNvSpPr>
          <p:nvPr>
            <p:ph type="sldNum" sz="quarter" idx="12"/>
          </p:nvPr>
        </p:nvSpPr>
        <p:spPr/>
        <p:txBody>
          <a:bodyPr/>
          <a:lstStyle/>
          <a:p>
            <a:fld id="{4DF2B53C-C719-4250-90DE-A31BAC28BA5C}" type="slidenum">
              <a:rPr lang="en-US" smtClean="0">
                <a:latin typeface="Roboto"/>
              </a:rPr>
              <a:t>‹#›</a:t>
            </a:fld>
            <a:endParaRPr lang="en-US">
              <a:latin typeface="Roboto"/>
            </a:endParaRPr>
          </a:p>
        </p:txBody>
      </p:sp>
    </p:spTree>
    <p:extLst>
      <p:ext uri="{BB962C8B-B14F-4D97-AF65-F5344CB8AC3E}">
        <p14:creationId xmlns:p14="http://schemas.microsoft.com/office/powerpoint/2010/main" val="3170110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b="1">
                <a:latin typeface="Montserrat"/>
              </a:rPr>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atin typeface="Roboto"/>
              </a:rPr>
              <a:t>Click to edit Master text styles</a:t>
            </a:r>
          </a:p>
          <a:p>
            <a:pPr lvl="1"/>
            <a:r>
              <a:rPr lang="en-US">
                <a:latin typeface="Roboto"/>
              </a:rPr>
              <a:t>Second level</a:t>
            </a:r>
          </a:p>
          <a:p>
            <a:pPr lvl="2"/>
            <a:r>
              <a:rPr lang="en-US">
                <a:latin typeface="Roboto"/>
              </a:rPr>
              <a:t>Third level</a:t>
            </a:r>
          </a:p>
          <a:p>
            <a:pPr lvl="3"/>
            <a:r>
              <a:rPr lang="en-US">
                <a:latin typeface="Roboto"/>
              </a:rPr>
              <a:t>Fourth level</a:t>
            </a:r>
          </a:p>
          <a:p>
            <a:pPr lvl="4"/>
            <a:r>
              <a:rPr lang="en-US">
                <a:latin typeface="Roboto"/>
              </a:rPr>
              <a:t>Fifth level</a:t>
            </a:r>
          </a:p>
        </p:txBody>
      </p:sp>
      <p:sp>
        <p:nvSpPr>
          <p:cNvPr id="4" name="Date Placeholder 3"/>
          <p:cNvSpPr>
            <a:spLocks noGrp="1"/>
          </p:cNvSpPr>
          <p:nvPr>
            <p:ph type="dt" sz="half" idx="10"/>
          </p:nvPr>
        </p:nvSpPr>
        <p:spPr/>
        <p:txBody>
          <a:bodyPr/>
          <a:lstStyle/>
          <a:p>
            <a:fld id="{B53435CD-15F0-4012-8C7C-2D67D154FE20}" type="datetimeFigureOut">
              <a:rPr lang="en-US" smtClean="0">
                <a:latin typeface="Roboto"/>
              </a:rPr>
              <a:t>6/23/2026</a:t>
            </a:fld>
            <a:endParaRPr lang="en-US">
              <a:latin typeface="Roboto"/>
            </a:endParaRPr>
          </a:p>
        </p:txBody>
      </p:sp>
      <p:sp>
        <p:nvSpPr>
          <p:cNvPr id="5" name="Footer Placeholder 4"/>
          <p:cNvSpPr>
            <a:spLocks noGrp="1"/>
          </p:cNvSpPr>
          <p:nvPr>
            <p:ph type="ftr" sz="quarter" idx="11"/>
          </p:nvPr>
        </p:nvSpPr>
        <p:spPr/>
        <p:txBody>
          <a:bodyPr/>
          <a:lstStyle/>
          <a:p>
            <a:endParaRPr lang="en-US">
              <a:latin typeface="Roboto"/>
            </a:endParaRPr>
          </a:p>
        </p:txBody>
      </p:sp>
      <p:sp>
        <p:nvSpPr>
          <p:cNvPr id="6" name="Slide Number Placeholder 5"/>
          <p:cNvSpPr>
            <a:spLocks noGrp="1"/>
          </p:cNvSpPr>
          <p:nvPr>
            <p:ph type="sldNum" sz="quarter" idx="12"/>
          </p:nvPr>
        </p:nvSpPr>
        <p:spPr/>
        <p:txBody>
          <a:bodyPr/>
          <a:lstStyle/>
          <a:p>
            <a:fld id="{4DF2B53C-C719-4250-90DE-A31BAC28BA5C}" type="slidenum">
              <a:rPr lang="en-US" smtClean="0">
                <a:latin typeface="Roboto"/>
              </a:rPr>
              <a:t>‹#›</a:t>
            </a:fld>
            <a:endParaRPr lang="en-US">
              <a:latin typeface="Roboto"/>
            </a:endParaRPr>
          </a:p>
        </p:txBody>
      </p:sp>
    </p:spTree>
    <p:extLst>
      <p:ext uri="{BB962C8B-B14F-4D97-AF65-F5344CB8AC3E}">
        <p14:creationId xmlns:p14="http://schemas.microsoft.com/office/powerpoint/2010/main" val="911478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Montserrat"/>
              </a:rPr>
              <a:t>Click to edit Master title style</a:t>
            </a:r>
          </a:p>
        </p:txBody>
      </p:sp>
      <p:sp>
        <p:nvSpPr>
          <p:cNvPr id="3" name="Content Placeholder 2"/>
          <p:cNvSpPr>
            <a:spLocks noGrp="1"/>
          </p:cNvSpPr>
          <p:nvPr>
            <p:ph idx="1"/>
          </p:nvPr>
        </p:nvSpPr>
        <p:spPr/>
        <p:txBody>
          <a:bodyPr/>
          <a:lstStyle/>
          <a:p>
            <a:pPr lvl="0"/>
            <a:r>
              <a:rPr lang="en-US">
                <a:latin typeface="Roboto"/>
              </a:rPr>
              <a:t>Click to edit Master text styles</a:t>
            </a:r>
          </a:p>
          <a:p>
            <a:pPr lvl="1"/>
            <a:r>
              <a:rPr lang="en-US">
                <a:latin typeface="Roboto"/>
              </a:rPr>
              <a:t>Second level</a:t>
            </a:r>
          </a:p>
          <a:p>
            <a:pPr lvl="2"/>
            <a:r>
              <a:rPr lang="en-US">
                <a:latin typeface="Roboto"/>
              </a:rPr>
              <a:t>Third level</a:t>
            </a:r>
          </a:p>
          <a:p>
            <a:pPr lvl="3"/>
            <a:r>
              <a:rPr lang="en-US">
                <a:latin typeface="Roboto"/>
              </a:rPr>
              <a:t>Fourth level</a:t>
            </a:r>
          </a:p>
          <a:p>
            <a:pPr lvl="4"/>
            <a:r>
              <a:rPr lang="en-US">
                <a:latin typeface="Roboto"/>
              </a:rPr>
              <a:t>Fifth level</a:t>
            </a:r>
          </a:p>
        </p:txBody>
      </p:sp>
      <p:sp>
        <p:nvSpPr>
          <p:cNvPr id="4" name="Date Placeholder 3"/>
          <p:cNvSpPr>
            <a:spLocks noGrp="1"/>
          </p:cNvSpPr>
          <p:nvPr>
            <p:ph type="dt" sz="half" idx="10"/>
          </p:nvPr>
        </p:nvSpPr>
        <p:spPr/>
        <p:txBody>
          <a:bodyPr/>
          <a:lstStyle/>
          <a:p>
            <a:fld id="{B53435CD-15F0-4012-8C7C-2D67D154FE20}" type="datetimeFigureOut">
              <a:rPr lang="en-US" smtClean="0">
                <a:latin typeface="Roboto"/>
              </a:rPr>
              <a:t>6/23/2026</a:t>
            </a:fld>
            <a:endParaRPr lang="en-US">
              <a:latin typeface="Roboto"/>
            </a:endParaRPr>
          </a:p>
        </p:txBody>
      </p:sp>
      <p:sp>
        <p:nvSpPr>
          <p:cNvPr id="5" name="Footer Placeholder 4"/>
          <p:cNvSpPr>
            <a:spLocks noGrp="1"/>
          </p:cNvSpPr>
          <p:nvPr>
            <p:ph type="ftr" sz="quarter" idx="11"/>
          </p:nvPr>
        </p:nvSpPr>
        <p:spPr/>
        <p:txBody>
          <a:bodyPr/>
          <a:lstStyle/>
          <a:p>
            <a:endParaRPr lang="en-US">
              <a:latin typeface="Roboto"/>
            </a:endParaRPr>
          </a:p>
        </p:txBody>
      </p:sp>
      <p:sp>
        <p:nvSpPr>
          <p:cNvPr id="6" name="Slide Number Placeholder 5"/>
          <p:cNvSpPr>
            <a:spLocks noGrp="1"/>
          </p:cNvSpPr>
          <p:nvPr>
            <p:ph type="sldNum" sz="quarter" idx="12"/>
          </p:nvPr>
        </p:nvSpPr>
        <p:spPr/>
        <p:txBody>
          <a:bodyPr/>
          <a:lstStyle/>
          <a:p>
            <a:fld id="{4DF2B53C-C719-4250-90DE-A31BAC28BA5C}" type="slidenum">
              <a:rPr lang="en-US" smtClean="0">
                <a:latin typeface="Roboto"/>
              </a:rPr>
              <a:t>‹#›</a:t>
            </a:fld>
            <a:endParaRPr lang="en-US">
              <a:latin typeface="Roboto"/>
            </a:endParaRPr>
          </a:p>
        </p:txBody>
      </p:sp>
    </p:spTree>
    <p:extLst>
      <p:ext uri="{BB962C8B-B14F-4D97-AF65-F5344CB8AC3E}">
        <p14:creationId xmlns:p14="http://schemas.microsoft.com/office/powerpoint/2010/main" val="2686913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b="1">
                <a:latin typeface="Montserrat"/>
              </a:defRPr>
            </a:lvl1pPr>
          </a:lstStyle>
          <a:p>
            <a:r>
              <a:rPr lang="en-US" b="1">
                <a:latin typeface="Montserrat"/>
              </a:rPr>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Roboto"/>
              </a:defRPr>
            </a:lvl1pPr>
            <a:lvl2pPr marL="457200" indent="0">
              <a:buNone/>
              <a:defRPr sz="2000">
                <a:solidFill>
                  <a:schemeClr val="tx1">
                    <a:tint val="75000"/>
                  </a:schemeClr>
                </a:solidFill>
                <a:latin typeface="Roboto"/>
              </a:defRPr>
            </a:lvl2pPr>
            <a:lvl3pPr marL="914400" indent="0">
              <a:buNone/>
              <a:defRPr sz="1800">
                <a:solidFill>
                  <a:schemeClr val="tx1">
                    <a:tint val="75000"/>
                  </a:schemeClr>
                </a:solidFill>
                <a:latin typeface="Roboto"/>
              </a:defRPr>
            </a:lvl3pPr>
            <a:lvl4pPr marL="1371600" indent="0">
              <a:buNone/>
              <a:defRPr sz="1600">
                <a:solidFill>
                  <a:schemeClr val="tx1">
                    <a:tint val="75000"/>
                  </a:schemeClr>
                </a:solidFill>
                <a:latin typeface="Roboto"/>
              </a:defRPr>
            </a:lvl4pPr>
            <a:lvl5pPr marL="1828800" indent="0">
              <a:buNone/>
              <a:defRPr sz="1600">
                <a:solidFill>
                  <a:schemeClr val="tx1">
                    <a:tint val="75000"/>
                  </a:schemeClr>
                </a:solidFill>
                <a:latin typeface="Roboto"/>
              </a:defRPr>
            </a:lvl5pPr>
            <a:lvl6pPr marL="2286000" indent="0">
              <a:buNone/>
              <a:defRPr sz="1600">
                <a:solidFill>
                  <a:schemeClr val="tx1">
                    <a:tint val="75000"/>
                  </a:schemeClr>
                </a:solidFill>
                <a:latin typeface="Roboto"/>
              </a:defRPr>
            </a:lvl6pPr>
            <a:lvl7pPr marL="2743200" indent="0">
              <a:buNone/>
              <a:defRPr sz="1600">
                <a:solidFill>
                  <a:schemeClr val="tx1">
                    <a:tint val="75000"/>
                  </a:schemeClr>
                </a:solidFill>
                <a:latin typeface="Roboto"/>
              </a:defRPr>
            </a:lvl7pPr>
            <a:lvl8pPr marL="3200400" indent="0">
              <a:buNone/>
              <a:defRPr sz="1600">
                <a:solidFill>
                  <a:schemeClr val="tx1">
                    <a:tint val="75000"/>
                  </a:schemeClr>
                </a:solidFill>
                <a:latin typeface="Roboto"/>
              </a:defRPr>
            </a:lvl8pPr>
            <a:lvl9pPr marL="3657600" indent="0">
              <a:buNone/>
              <a:defRPr sz="1600">
                <a:solidFill>
                  <a:schemeClr val="tx1">
                    <a:tint val="75000"/>
                  </a:schemeClr>
                </a:solidFill>
                <a:latin typeface="Roboto"/>
              </a:defRPr>
            </a:lvl9pPr>
          </a:lstStyle>
          <a:p>
            <a:pPr lvl="0"/>
            <a:r>
              <a:rPr lang="en-US">
                <a:latin typeface="Roboto"/>
              </a:rPr>
              <a:t>Click to edit Master text styles</a:t>
            </a:r>
          </a:p>
        </p:txBody>
      </p:sp>
      <p:sp>
        <p:nvSpPr>
          <p:cNvPr id="4" name="Date Placeholder 3"/>
          <p:cNvSpPr>
            <a:spLocks noGrp="1"/>
          </p:cNvSpPr>
          <p:nvPr>
            <p:ph type="dt" sz="half" idx="10"/>
          </p:nvPr>
        </p:nvSpPr>
        <p:spPr/>
        <p:txBody>
          <a:bodyPr/>
          <a:lstStyle/>
          <a:p>
            <a:fld id="{B53435CD-15F0-4012-8C7C-2D67D154FE20}" type="datetimeFigureOut">
              <a:rPr lang="en-US" smtClean="0">
                <a:latin typeface="Roboto"/>
              </a:rPr>
              <a:t>6/23/2026</a:t>
            </a:fld>
            <a:endParaRPr lang="en-US">
              <a:latin typeface="Roboto"/>
            </a:endParaRPr>
          </a:p>
        </p:txBody>
      </p:sp>
      <p:sp>
        <p:nvSpPr>
          <p:cNvPr id="5" name="Footer Placeholder 4"/>
          <p:cNvSpPr>
            <a:spLocks noGrp="1"/>
          </p:cNvSpPr>
          <p:nvPr>
            <p:ph type="ftr" sz="quarter" idx="11"/>
          </p:nvPr>
        </p:nvSpPr>
        <p:spPr/>
        <p:txBody>
          <a:bodyPr/>
          <a:lstStyle/>
          <a:p>
            <a:endParaRPr lang="en-US">
              <a:latin typeface="Roboto"/>
            </a:endParaRPr>
          </a:p>
        </p:txBody>
      </p:sp>
      <p:sp>
        <p:nvSpPr>
          <p:cNvPr id="6" name="Slide Number Placeholder 5"/>
          <p:cNvSpPr>
            <a:spLocks noGrp="1"/>
          </p:cNvSpPr>
          <p:nvPr>
            <p:ph type="sldNum" sz="quarter" idx="12"/>
          </p:nvPr>
        </p:nvSpPr>
        <p:spPr/>
        <p:txBody>
          <a:bodyPr/>
          <a:lstStyle/>
          <a:p>
            <a:fld id="{4DF2B53C-C719-4250-90DE-A31BAC28BA5C}" type="slidenum">
              <a:rPr lang="en-US" smtClean="0">
                <a:latin typeface="Roboto"/>
              </a:rPr>
              <a:t>‹#›</a:t>
            </a:fld>
            <a:endParaRPr lang="en-US">
              <a:latin typeface="Roboto"/>
            </a:endParaRPr>
          </a:p>
        </p:txBody>
      </p:sp>
    </p:spTree>
    <p:extLst>
      <p:ext uri="{BB962C8B-B14F-4D97-AF65-F5344CB8AC3E}">
        <p14:creationId xmlns:p14="http://schemas.microsoft.com/office/powerpoint/2010/main" val="97177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Montserrat"/>
              </a:rPr>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latin typeface="Roboto"/>
              </a:rPr>
              <a:t>Click to edit Master text styles</a:t>
            </a:r>
          </a:p>
          <a:p>
            <a:pPr lvl="1"/>
            <a:r>
              <a:rPr lang="en-US">
                <a:latin typeface="Roboto"/>
              </a:rPr>
              <a:t>Second level</a:t>
            </a:r>
          </a:p>
          <a:p>
            <a:pPr lvl="2"/>
            <a:r>
              <a:rPr lang="en-US">
                <a:latin typeface="Roboto"/>
              </a:rPr>
              <a:t>Third level</a:t>
            </a:r>
          </a:p>
          <a:p>
            <a:pPr lvl="3"/>
            <a:r>
              <a:rPr lang="en-US">
                <a:latin typeface="Roboto"/>
              </a:rPr>
              <a:t>Fourth level</a:t>
            </a:r>
          </a:p>
          <a:p>
            <a:pPr lvl="4"/>
            <a:r>
              <a:rPr lang="en-US">
                <a:latin typeface="Roboto"/>
              </a:rPr>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latin typeface="Roboto"/>
              </a:rPr>
              <a:t>Click to edit Master text styles</a:t>
            </a:r>
          </a:p>
          <a:p>
            <a:pPr lvl="1"/>
            <a:r>
              <a:rPr lang="en-US">
                <a:latin typeface="Roboto"/>
              </a:rPr>
              <a:t>Second level</a:t>
            </a:r>
          </a:p>
          <a:p>
            <a:pPr lvl="2"/>
            <a:r>
              <a:rPr lang="en-US">
                <a:latin typeface="Roboto"/>
              </a:rPr>
              <a:t>Third level</a:t>
            </a:r>
          </a:p>
          <a:p>
            <a:pPr lvl="3"/>
            <a:r>
              <a:rPr lang="en-US">
                <a:latin typeface="Roboto"/>
              </a:rPr>
              <a:t>Fourth level</a:t>
            </a:r>
          </a:p>
          <a:p>
            <a:pPr lvl="4"/>
            <a:r>
              <a:rPr lang="en-US">
                <a:latin typeface="Roboto"/>
              </a:rPr>
              <a:t>Fifth level</a:t>
            </a:r>
          </a:p>
        </p:txBody>
      </p:sp>
      <p:sp>
        <p:nvSpPr>
          <p:cNvPr id="5" name="Date Placeholder 4"/>
          <p:cNvSpPr>
            <a:spLocks noGrp="1"/>
          </p:cNvSpPr>
          <p:nvPr>
            <p:ph type="dt" sz="half" idx="10"/>
          </p:nvPr>
        </p:nvSpPr>
        <p:spPr/>
        <p:txBody>
          <a:bodyPr/>
          <a:lstStyle/>
          <a:p>
            <a:fld id="{B53435CD-15F0-4012-8C7C-2D67D154FE20}" type="datetimeFigureOut">
              <a:rPr lang="en-US" smtClean="0">
                <a:latin typeface="Roboto"/>
              </a:rPr>
              <a:t>6/23/2026</a:t>
            </a:fld>
            <a:endParaRPr lang="en-US">
              <a:latin typeface="Roboto"/>
            </a:endParaRPr>
          </a:p>
        </p:txBody>
      </p:sp>
      <p:sp>
        <p:nvSpPr>
          <p:cNvPr id="6" name="Footer Placeholder 5"/>
          <p:cNvSpPr>
            <a:spLocks noGrp="1"/>
          </p:cNvSpPr>
          <p:nvPr>
            <p:ph type="ftr" sz="quarter" idx="11"/>
          </p:nvPr>
        </p:nvSpPr>
        <p:spPr/>
        <p:txBody>
          <a:bodyPr/>
          <a:lstStyle/>
          <a:p>
            <a:endParaRPr lang="en-US">
              <a:latin typeface="Roboto"/>
            </a:endParaRPr>
          </a:p>
        </p:txBody>
      </p:sp>
      <p:sp>
        <p:nvSpPr>
          <p:cNvPr id="7" name="Slide Number Placeholder 6"/>
          <p:cNvSpPr>
            <a:spLocks noGrp="1"/>
          </p:cNvSpPr>
          <p:nvPr>
            <p:ph type="sldNum" sz="quarter" idx="12"/>
          </p:nvPr>
        </p:nvSpPr>
        <p:spPr/>
        <p:txBody>
          <a:bodyPr/>
          <a:lstStyle/>
          <a:p>
            <a:fld id="{4DF2B53C-C719-4250-90DE-A31BAC28BA5C}" type="slidenum">
              <a:rPr lang="en-US" smtClean="0">
                <a:latin typeface="Roboto"/>
              </a:rPr>
              <a:t>‹#›</a:t>
            </a:fld>
            <a:endParaRPr lang="en-US">
              <a:latin typeface="Roboto"/>
            </a:endParaRPr>
          </a:p>
        </p:txBody>
      </p:sp>
    </p:spTree>
    <p:extLst>
      <p:ext uri="{BB962C8B-B14F-4D97-AF65-F5344CB8AC3E}">
        <p14:creationId xmlns:p14="http://schemas.microsoft.com/office/powerpoint/2010/main" val="3232569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b="1">
                <a:latin typeface="Montserrat"/>
              </a:rPr>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Roboto"/>
              </a:defRPr>
            </a:lvl1pPr>
            <a:lvl2pPr marL="457200" indent="0">
              <a:buNone/>
              <a:defRPr sz="2000" b="1">
                <a:latin typeface="Roboto"/>
              </a:defRPr>
            </a:lvl2pPr>
            <a:lvl3pPr marL="914400" indent="0">
              <a:buNone/>
              <a:defRPr sz="1800" b="1">
                <a:latin typeface="Roboto"/>
              </a:defRPr>
            </a:lvl3pPr>
            <a:lvl4pPr marL="1371600" indent="0">
              <a:buNone/>
              <a:defRPr sz="1600" b="1">
                <a:latin typeface="Roboto"/>
              </a:defRPr>
            </a:lvl4pPr>
            <a:lvl5pPr marL="1828800" indent="0">
              <a:buNone/>
              <a:defRPr sz="1600" b="1">
                <a:latin typeface="Roboto"/>
              </a:defRPr>
            </a:lvl5pPr>
            <a:lvl6pPr marL="2286000" indent="0">
              <a:buNone/>
              <a:defRPr sz="1600" b="1">
                <a:latin typeface="Roboto"/>
              </a:defRPr>
            </a:lvl6pPr>
            <a:lvl7pPr marL="2743200" indent="0">
              <a:buNone/>
              <a:defRPr sz="1600" b="1">
                <a:latin typeface="Roboto"/>
              </a:defRPr>
            </a:lvl7pPr>
            <a:lvl8pPr marL="3200400" indent="0">
              <a:buNone/>
              <a:defRPr sz="1600" b="1">
                <a:latin typeface="Roboto"/>
              </a:defRPr>
            </a:lvl8pPr>
            <a:lvl9pPr marL="3657600" indent="0">
              <a:buNone/>
              <a:defRPr sz="1600" b="1">
                <a:latin typeface="Roboto"/>
              </a:defRPr>
            </a:lvl9pPr>
          </a:lstStyle>
          <a:p>
            <a:pPr lvl="0"/>
            <a:r>
              <a:rPr lang="en-US">
                <a:latin typeface="Roboto"/>
              </a:rPr>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atin typeface="Roboto"/>
              </a:rPr>
              <a:t>Click to edit Master text styles</a:t>
            </a:r>
          </a:p>
          <a:p>
            <a:pPr lvl="1"/>
            <a:r>
              <a:rPr lang="en-US">
                <a:latin typeface="Roboto"/>
              </a:rPr>
              <a:t>Second level</a:t>
            </a:r>
          </a:p>
          <a:p>
            <a:pPr lvl="2"/>
            <a:r>
              <a:rPr lang="en-US">
                <a:latin typeface="Roboto"/>
              </a:rPr>
              <a:t>Third level</a:t>
            </a:r>
          </a:p>
          <a:p>
            <a:pPr lvl="3"/>
            <a:r>
              <a:rPr lang="en-US">
                <a:latin typeface="Roboto"/>
              </a:rPr>
              <a:t>Fourth level</a:t>
            </a:r>
          </a:p>
          <a:p>
            <a:pPr lvl="4"/>
            <a:r>
              <a:rPr lang="en-US">
                <a:latin typeface="Roboto"/>
              </a:rPr>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Roboto"/>
              </a:defRPr>
            </a:lvl1pPr>
            <a:lvl2pPr marL="457200" indent="0">
              <a:buNone/>
              <a:defRPr sz="2000" b="1">
                <a:latin typeface="Roboto"/>
              </a:defRPr>
            </a:lvl2pPr>
            <a:lvl3pPr marL="914400" indent="0">
              <a:buNone/>
              <a:defRPr sz="1800" b="1">
                <a:latin typeface="Roboto"/>
              </a:defRPr>
            </a:lvl3pPr>
            <a:lvl4pPr marL="1371600" indent="0">
              <a:buNone/>
              <a:defRPr sz="1600" b="1">
                <a:latin typeface="Roboto"/>
              </a:defRPr>
            </a:lvl4pPr>
            <a:lvl5pPr marL="1828800" indent="0">
              <a:buNone/>
              <a:defRPr sz="1600" b="1">
                <a:latin typeface="Roboto"/>
              </a:defRPr>
            </a:lvl5pPr>
            <a:lvl6pPr marL="2286000" indent="0">
              <a:buNone/>
              <a:defRPr sz="1600" b="1">
                <a:latin typeface="Roboto"/>
              </a:defRPr>
            </a:lvl6pPr>
            <a:lvl7pPr marL="2743200" indent="0">
              <a:buNone/>
              <a:defRPr sz="1600" b="1">
                <a:latin typeface="Roboto"/>
              </a:defRPr>
            </a:lvl7pPr>
            <a:lvl8pPr marL="3200400" indent="0">
              <a:buNone/>
              <a:defRPr sz="1600" b="1">
                <a:latin typeface="Roboto"/>
              </a:defRPr>
            </a:lvl8pPr>
            <a:lvl9pPr marL="3657600" indent="0">
              <a:buNone/>
              <a:defRPr sz="1600" b="1">
                <a:latin typeface="Roboto"/>
              </a:defRPr>
            </a:lvl9pPr>
          </a:lstStyle>
          <a:p>
            <a:pPr lvl="0"/>
            <a:r>
              <a:rPr lang="en-US">
                <a:latin typeface="Roboto"/>
              </a:rPr>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atin typeface="Roboto"/>
              </a:rPr>
              <a:t>Click to edit Master text styles</a:t>
            </a:r>
          </a:p>
          <a:p>
            <a:pPr lvl="1"/>
            <a:r>
              <a:rPr lang="en-US">
                <a:latin typeface="Roboto"/>
              </a:rPr>
              <a:t>Second level</a:t>
            </a:r>
          </a:p>
          <a:p>
            <a:pPr lvl="2"/>
            <a:r>
              <a:rPr lang="en-US">
                <a:latin typeface="Roboto"/>
              </a:rPr>
              <a:t>Third level</a:t>
            </a:r>
          </a:p>
          <a:p>
            <a:pPr lvl="3"/>
            <a:r>
              <a:rPr lang="en-US">
                <a:latin typeface="Roboto"/>
              </a:rPr>
              <a:t>Fourth level</a:t>
            </a:r>
          </a:p>
          <a:p>
            <a:pPr lvl="4"/>
            <a:r>
              <a:rPr lang="en-US">
                <a:latin typeface="Roboto"/>
              </a:rPr>
              <a:t>Fifth level</a:t>
            </a:r>
          </a:p>
        </p:txBody>
      </p:sp>
      <p:sp>
        <p:nvSpPr>
          <p:cNvPr id="7" name="Date Placeholder 6"/>
          <p:cNvSpPr>
            <a:spLocks noGrp="1"/>
          </p:cNvSpPr>
          <p:nvPr>
            <p:ph type="dt" sz="half" idx="10"/>
          </p:nvPr>
        </p:nvSpPr>
        <p:spPr/>
        <p:txBody>
          <a:bodyPr/>
          <a:lstStyle/>
          <a:p>
            <a:fld id="{B53435CD-15F0-4012-8C7C-2D67D154FE20}" type="datetimeFigureOut">
              <a:rPr lang="en-US" smtClean="0">
                <a:latin typeface="Roboto"/>
              </a:rPr>
              <a:t>6/23/2026</a:t>
            </a:fld>
            <a:endParaRPr lang="en-US">
              <a:latin typeface="Roboto"/>
            </a:endParaRPr>
          </a:p>
        </p:txBody>
      </p:sp>
      <p:sp>
        <p:nvSpPr>
          <p:cNvPr id="8" name="Footer Placeholder 7"/>
          <p:cNvSpPr>
            <a:spLocks noGrp="1"/>
          </p:cNvSpPr>
          <p:nvPr>
            <p:ph type="ftr" sz="quarter" idx="11"/>
          </p:nvPr>
        </p:nvSpPr>
        <p:spPr/>
        <p:txBody>
          <a:bodyPr/>
          <a:lstStyle/>
          <a:p>
            <a:endParaRPr lang="en-US">
              <a:latin typeface="Roboto"/>
            </a:endParaRPr>
          </a:p>
        </p:txBody>
      </p:sp>
      <p:sp>
        <p:nvSpPr>
          <p:cNvPr id="9" name="Slide Number Placeholder 8"/>
          <p:cNvSpPr>
            <a:spLocks noGrp="1"/>
          </p:cNvSpPr>
          <p:nvPr>
            <p:ph type="sldNum" sz="quarter" idx="12"/>
          </p:nvPr>
        </p:nvSpPr>
        <p:spPr/>
        <p:txBody>
          <a:bodyPr/>
          <a:lstStyle/>
          <a:p>
            <a:fld id="{4DF2B53C-C719-4250-90DE-A31BAC28BA5C}" type="slidenum">
              <a:rPr lang="en-US" smtClean="0">
                <a:latin typeface="Roboto"/>
              </a:rPr>
              <a:t>‹#›</a:t>
            </a:fld>
            <a:endParaRPr lang="en-US">
              <a:latin typeface="Roboto"/>
            </a:endParaRPr>
          </a:p>
        </p:txBody>
      </p:sp>
    </p:spTree>
    <p:extLst>
      <p:ext uri="{BB962C8B-B14F-4D97-AF65-F5344CB8AC3E}">
        <p14:creationId xmlns:p14="http://schemas.microsoft.com/office/powerpoint/2010/main" val="378305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Montserrat"/>
              </a:rPr>
              <a:t>Click to edit Master title style</a:t>
            </a:r>
          </a:p>
        </p:txBody>
      </p:sp>
      <p:sp>
        <p:nvSpPr>
          <p:cNvPr id="3" name="Date Placeholder 2"/>
          <p:cNvSpPr>
            <a:spLocks noGrp="1"/>
          </p:cNvSpPr>
          <p:nvPr>
            <p:ph type="dt" sz="half" idx="10"/>
          </p:nvPr>
        </p:nvSpPr>
        <p:spPr/>
        <p:txBody>
          <a:bodyPr/>
          <a:lstStyle/>
          <a:p>
            <a:fld id="{B53435CD-15F0-4012-8C7C-2D67D154FE20}" type="datetimeFigureOut">
              <a:rPr lang="en-US" smtClean="0">
                <a:latin typeface="Roboto"/>
              </a:rPr>
              <a:t>6/23/2026</a:t>
            </a:fld>
            <a:endParaRPr lang="en-US">
              <a:latin typeface="Roboto"/>
            </a:endParaRPr>
          </a:p>
        </p:txBody>
      </p:sp>
      <p:sp>
        <p:nvSpPr>
          <p:cNvPr id="4" name="Footer Placeholder 3"/>
          <p:cNvSpPr>
            <a:spLocks noGrp="1"/>
          </p:cNvSpPr>
          <p:nvPr>
            <p:ph type="ftr" sz="quarter" idx="11"/>
          </p:nvPr>
        </p:nvSpPr>
        <p:spPr/>
        <p:txBody>
          <a:bodyPr/>
          <a:lstStyle/>
          <a:p>
            <a:endParaRPr lang="en-US">
              <a:latin typeface="Roboto"/>
            </a:endParaRPr>
          </a:p>
        </p:txBody>
      </p:sp>
      <p:sp>
        <p:nvSpPr>
          <p:cNvPr id="5" name="Slide Number Placeholder 4"/>
          <p:cNvSpPr>
            <a:spLocks noGrp="1"/>
          </p:cNvSpPr>
          <p:nvPr>
            <p:ph type="sldNum" sz="quarter" idx="12"/>
          </p:nvPr>
        </p:nvSpPr>
        <p:spPr/>
        <p:txBody>
          <a:bodyPr/>
          <a:lstStyle/>
          <a:p>
            <a:fld id="{4DF2B53C-C719-4250-90DE-A31BAC28BA5C}" type="slidenum">
              <a:rPr lang="en-US" smtClean="0">
                <a:latin typeface="Roboto"/>
              </a:rPr>
              <a:t>‹#›</a:t>
            </a:fld>
            <a:endParaRPr lang="en-US">
              <a:latin typeface="Roboto"/>
            </a:endParaRPr>
          </a:p>
        </p:txBody>
      </p:sp>
    </p:spTree>
    <p:extLst>
      <p:ext uri="{BB962C8B-B14F-4D97-AF65-F5344CB8AC3E}">
        <p14:creationId xmlns:p14="http://schemas.microsoft.com/office/powerpoint/2010/main" val="1587539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3435CD-15F0-4012-8C7C-2D67D154FE20}" type="datetimeFigureOut">
              <a:rPr lang="en-US" smtClean="0">
                <a:latin typeface="Roboto"/>
              </a:rPr>
              <a:t>6/23/2026</a:t>
            </a:fld>
            <a:endParaRPr lang="en-US">
              <a:latin typeface="Roboto"/>
            </a:endParaRPr>
          </a:p>
        </p:txBody>
      </p:sp>
      <p:sp>
        <p:nvSpPr>
          <p:cNvPr id="3" name="Footer Placeholder 2"/>
          <p:cNvSpPr>
            <a:spLocks noGrp="1"/>
          </p:cNvSpPr>
          <p:nvPr>
            <p:ph type="ftr" sz="quarter" idx="11"/>
          </p:nvPr>
        </p:nvSpPr>
        <p:spPr/>
        <p:txBody>
          <a:bodyPr/>
          <a:lstStyle/>
          <a:p>
            <a:endParaRPr lang="en-US">
              <a:latin typeface="Roboto"/>
            </a:endParaRPr>
          </a:p>
        </p:txBody>
      </p:sp>
      <p:sp>
        <p:nvSpPr>
          <p:cNvPr id="4" name="Slide Number Placeholder 3"/>
          <p:cNvSpPr>
            <a:spLocks noGrp="1"/>
          </p:cNvSpPr>
          <p:nvPr>
            <p:ph type="sldNum" sz="quarter" idx="12"/>
          </p:nvPr>
        </p:nvSpPr>
        <p:spPr/>
        <p:txBody>
          <a:bodyPr/>
          <a:lstStyle/>
          <a:p>
            <a:fld id="{4DF2B53C-C719-4250-90DE-A31BAC28BA5C}" type="slidenum">
              <a:rPr lang="en-US" smtClean="0">
                <a:latin typeface="Roboto"/>
              </a:rPr>
              <a:t>‹#›</a:t>
            </a:fld>
            <a:endParaRPr lang="en-US">
              <a:latin typeface="Roboto"/>
            </a:endParaRPr>
          </a:p>
        </p:txBody>
      </p:sp>
    </p:spTree>
    <p:extLst>
      <p:ext uri="{BB962C8B-B14F-4D97-AF65-F5344CB8AC3E}">
        <p14:creationId xmlns:p14="http://schemas.microsoft.com/office/powerpoint/2010/main" val="3933439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ontserrat"/>
              </a:defRPr>
            </a:lvl1pPr>
          </a:lstStyle>
          <a:p>
            <a:r>
              <a:rPr lang="en-US" b="1">
                <a:latin typeface="Montserrat"/>
              </a:rPr>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1">
                <a:latin typeface="Montserrat"/>
              </a:defRPr>
            </a:lvl1pPr>
            <a:lvl2pPr>
              <a:defRPr sz="2800">
                <a:latin typeface="Roboto"/>
              </a:defRPr>
            </a:lvl2pPr>
            <a:lvl3pPr>
              <a:defRPr sz="2400">
                <a:latin typeface="Roboto"/>
              </a:defRPr>
            </a:lvl3pPr>
            <a:lvl4pPr>
              <a:defRPr sz="2000">
                <a:latin typeface="Roboto"/>
              </a:defRPr>
            </a:lvl4pPr>
            <a:lvl5pPr>
              <a:defRPr sz="2000">
                <a:latin typeface="Roboto"/>
              </a:defRPr>
            </a:lvl5pPr>
            <a:lvl6pPr>
              <a:defRPr sz="2000">
                <a:latin typeface="Roboto"/>
              </a:defRPr>
            </a:lvl6pPr>
            <a:lvl7pPr>
              <a:defRPr sz="2000">
                <a:latin typeface="Roboto"/>
              </a:defRPr>
            </a:lvl7pPr>
            <a:lvl8pPr>
              <a:defRPr sz="2000">
                <a:latin typeface="Roboto"/>
              </a:defRPr>
            </a:lvl8pPr>
            <a:lvl9pPr>
              <a:defRPr sz="2000">
                <a:latin typeface="Roboto"/>
              </a:defRPr>
            </a:lvl9pPr>
          </a:lstStyle>
          <a:p>
            <a:pPr lvl="0"/>
            <a:r>
              <a:rPr lang="en-US">
                <a:latin typeface="Roboto"/>
              </a:rPr>
              <a:t>Click to edit Master text styles</a:t>
            </a:r>
          </a:p>
          <a:p>
            <a:pPr lvl="1"/>
            <a:r>
              <a:rPr lang="en-US">
                <a:latin typeface="Roboto"/>
              </a:rPr>
              <a:t>Second level</a:t>
            </a:r>
          </a:p>
          <a:p>
            <a:pPr lvl="2"/>
            <a:r>
              <a:rPr lang="en-US">
                <a:latin typeface="Roboto"/>
              </a:rPr>
              <a:t>Third level</a:t>
            </a:r>
          </a:p>
          <a:p>
            <a:pPr lvl="3"/>
            <a:r>
              <a:rPr lang="en-US">
                <a:latin typeface="Roboto"/>
              </a:rPr>
              <a:t>Fourth level</a:t>
            </a:r>
          </a:p>
          <a:p>
            <a:pPr lvl="4"/>
            <a:r>
              <a:rPr lang="en-US">
                <a:latin typeface="Roboto"/>
              </a:rPr>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Roboto"/>
              </a:defRPr>
            </a:lvl1pPr>
            <a:lvl2pPr marL="457200" indent="0">
              <a:buNone/>
              <a:defRPr sz="1400">
                <a:latin typeface="Roboto"/>
              </a:defRPr>
            </a:lvl2pPr>
            <a:lvl3pPr marL="914400" indent="0">
              <a:buNone/>
              <a:defRPr sz="1200">
                <a:latin typeface="Roboto"/>
              </a:defRPr>
            </a:lvl3pPr>
            <a:lvl4pPr marL="1371600" indent="0">
              <a:buNone/>
              <a:defRPr sz="1000">
                <a:latin typeface="Roboto"/>
              </a:defRPr>
            </a:lvl4pPr>
            <a:lvl5pPr marL="1828800" indent="0">
              <a:buNone/>
              <a:defRPr sz="1000">
                <a:latin typeface="Roboto"/>
              </a:defRPr>
            </a:lvl5pPr>
            <a:lvl6pPr marL="2286000" indent="0">
              <a:buNone/>
              <a:defRPr sz="1000">
                <a:latin typeface="Roboto"/>
              </a:defRPr>
            </a:lvl6pPr>
            <a:lvl7pPr marL="2743200" indent="0">
              <a:buNone/>
              <a:defRPr sz="1000">
                <a:latin typeface="Roboto"/>
              </a:defRPr>
            </a:lvl7pPr>
            <a:lvl8pPr marL="3200400" indent="0">
              <a:buNone/>
              <a:defRPr sz="1000">
                <a:latin typeface="Roboto"/>
              </a:defRPr>
            </a:lvl8pPr>
            <a:lvl9pPr marL="3657600" indent="0">
              <a:buNone/>
              <a:defRPr sz="1000">
                <a:latin typeface="Roboto"/>
              </a:defRPr>
            </a:lvl9pPr>
          </a:lstStyle>
          <a:p>
            <a:pPr lvl="0"/>
            <a:r>
              <a:rPr lang="en-US">
                <a:latin typeface="Roboto"/>
              </a:rPr>
              <a:t>Click to edit Master text styles</a:t>
            </a:r>
          </a:p>
        </p:txBody>
      </p:sp>
      <p:sp>
        <p:nvSpPr>
          <p:cNvPr id="5" name="Date Placeholder 4"/>
          <p:cNvSpPr>
            <a:spLocks noGrp="1"/>
          </p:cNvSpPr>
          <p:nvPr>
            <p:ph type="dt" sz="half" idx="10"/>
          </p:nvPr>
        </p:nvSpPr>
        <p:spPr/>
        <p:txBody>
          <a:bodyPr/>
          <a:lstStyle/>
          <a:p>
            <a:fld id="{B53435CD-15F0-4012-8C7C-2D67D154FE20}" type="datetimeFigureOut">
              <a:rPr lang="en-US" smtClean="0">
                <a:latin typeface="Roboto"/>
              </a:rPr>
              <a:t>6/23/2026</a:t>
            </a:fld>
            <a:endParaRPr lang="en-US">
              <a:latin typeface="Roboto"/>
            </a:endParaRPr>
          </a:p>
        </p:txBody>
      </p:sp>
      <p:sp>
        <p:nvSpPr>
          <p:cNvPr id="6" name="Footer Placeholder 5"/>
          <p:cNvSpPr>
            <a:spLocks noGrp="1"/>
          </p:cNvSpPr>
          <p:nvPr>
            <p:ph type="ftr" sz="quarter" idx="11"/>
          </p:nvPr>
        </p:nvSpPr>
        <p:spPr/>
        <p:txBody>
          <a:bodyPr/>
          <a:lstStyle/>
          <a:p>
            <a:endParaRPr lang="en-US">
              <a:latin typeface="Roboto"/>
            </a:endParaRPr>
          </a:p>
        </p:txBody>
      </p:sp>
      <p:sp>
        <p:nvSpPr>
          <p:cNvPr id="7" name="Slide Number Placeholder 6"/>
          <p:cNvSpPr>
            <a:spLocks noGrp="1"/>
          </p:cNvSpPr>
          <p:nvPr>
            <p:ph type="sldNum" sz="quarter" idx="12"/>
          </p:nvPr>
        </p:nvSpPr>
        <p:spPr/>
        <p:txBody>
          <a:bodyPr/>
          <a:lstStyle/>
          <a:p>
            <a:fld id="{4DF2B53C-C719-4250-90DE-A31BAC28BA5C}" type="slidenum">
              <a:rPr lang="en-US" smtClean="0">
                <a:latin typeface="Roboto"/>
              </a:rPr>
              <a:t>‹#›</a:t>
            </a:fld>
            <a:endParaRPr lang="en-US">
              <a:latin typeface="Roboto"/>
            </a:endParaRPr>
          </a:p>
        </p:txBody>
      </p:sp>
    </p:spTree>
    <p:extLst>
      <p:ext uri="{BB962C8B-B14F-4D97-AF65-F5344CB8AC3E}">
        <p14:creationId xmlns:p14="http://schemas.microsoft.com/office/powerpoint/2010/main" val="2711342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ontserrat"/>
              </a:defRPr>
            </a:lvl1pPr>
          </a:lstStyle>
          <a:p>
            <a:r>
              <a:rPr lang="en-US" b="1">
                <a:latin typeface="Montserrat"/>
              </a:rPr>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b="1">
                <a:latin typeface="Montserrat"/>
              </a:defRPr>
            </a:lvl1pPr>
            <a:lvl2pPr marL="457200" indent="0">
              <a:buNone/>
              <a:defRPr sz="2800">
                <a:latin typeface="Roboto"/>
              </a:defRPr>
            </a:lvl2pPr>
            <a:lvl3pPr marL="914400" indent="0">
              <a:buNone/>
              <a:defRPr sz="2400">
                <a:latin typeface="Roboto"/>
              </a:defRPr>
            </a:lvl3pPr>
            <a:lvl4pPr marL="1371600" indent="0">
              <a:buNone/>
              <a:defRPr sz="2000">
                <a:latin typeface="Roboto"/>
              </a:defRPr>
            </a:lvl4pPr>
            <a:lvl5pPr marL="1828800" indent="0">
              <a:buNone/>
              <a:defRPr sz="2000">
                <a:latin typeface="Roboto"/>
              </a:defRPr>
            </a:lvl5pPr>
            <a:lvl6pPr marL="2286000" indent="0">
              <a:buNone/>
              <a:defRPr sz="2000">
                <a:latin typeface="Roboto"/>
              </a:defRPr>
            </a:lvl6pPr>
            <a:lvl7pPr marL="2743200" indent="0">
              <a:buNone/>
              <a:defRPr sz="2000">
                <a:latin typeface="Roboto"/>
              </a:defRPr>
            </a:lvl7pPr>
            <a:lvl8pPr marL="3200400" indent="0">
              <a:buNone/>
              <a:defRPr sz="2000">
                <a:latin typeface="Roboto"/>
              </a:defRPr>
            </a:lvl8pPr>
            <a:lvl9pPr marL="3657600" indent="0">
              <a:buNone/>
              <a:defRPr sz="2000">
                <a:latin typeface="Roboto"/>
              </a:defRPr>
            </a:lvl9pPr>
          </a:lstStyle>
          <a:p>
            <a:r>
              <a:rPr lang="en-US">
                <a:latin typeface="Roboto"/>
              </a:rPr>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Roboto"/>
              </a:defRPr>
            </a:lvl1pPr>
            <a:lvl2pPr marL="457200" indent="0">
              <a:buNone/>
              <a:defRPr sz="1400">
                <a:latin typeface="Roboto"/>
              </a:defRPr>
            </a:lvl2pPr>
            <a:lvl3pPr marL="914400" indent="0">
              <a:buNone/>
              <a:defRPr sz="1200">
                <a:latin typeface="Roboto"/>
              </a:defRPr>
            </a:lvl3pPr>
            <a:lvl4pPr marL="1371600" indent="0">
              <a:buNone/>
              <a:defRPr sz="1000">
                <a:latin typeface="Roboto"/>
              </a:defRPr>
            </a:lvl4pPr>
            <a:lvl5pPr marL="1828800" indent="0">
              <a:buNone/>
              <a:defRPr sz="1000">
                <a:latin typeface="Roboto"/>
              </a:defRPr>
            </a:lvl5pPr>
            <a:lvl6pPr marL="2286000" indent="0">
              <a:buNone/>
              <a:defRPr sz="1000">
                <a:latin typeface="Roboto"/>
              </a:defRPr>
            </a:lvl6pPr>
            <a:lvl7pPr marL="2743200" indent="0">
              <a:buNone/>
              <a:defRPr sz="1000">
                <a:latin typeface="Roboto"/>
              </a:defRPr>
            </a:lvl7pPr>
            <a:lvl8pPr marL="3200400" indent="0">
              <a:buNone/>
              <a:defRPr sz="1000">
                <a:latin typeface="Roboto"/>
              </a:defRPr>
            </a:lvl8pPr>
            <a:lvl9pPr marL="3657600" indent="0">
              <a:buNone/>
              <a:defRPr sz="1000">
                <a:latin typeface="Roboto"/>
              </a:defRPr>
            </a:lvl9pPr>
          </a:lstStyle>
          <a:p>
            <a:pPr lvl="0"/>
            <a:r>
              <a:rPr lang="en-US">
                <a:latin typeface="Roboto"/>
              </a:rPr>
              <a:t>Click to edit Master text styles</a:t>
            </a:r>
          </a:p>
        </p:txBody>
      </p:sp>
      <p:sp>
        <p:nvSpPr>
          <p:cNvPr id="5" name="Date Placeholder 4"/>
          <p:cNvSpPr>
            <a:spLocks noGrp="1"/>
          </p:cNvSpPr>
          <p:nvPr>
            <p:ph type="dt" sz="half" idx="10"/>
          </p:nvPr>
        </p:nvSpPr>
        <p:spPr/>
        <p:txBody>
          <a:bodyPr/>
          <a:lstStyle/>
          <a:p>
            <a:fld id="{B53435CD-15F0-4012-8C7C-2D67D154FE20}" type="datetimeFigureOut">
              <a:rPr lang="en-US" smtClean="0">
                <a:latin typeface="Roboto"/>
              </a:rPr>
              <a:t>6/23/2026</a:t>
            </a:fld>
            <a:endParaRPr lang="en-US">
              <a:latin typeface="Roboto"/>
            </a:endParaRPr>
          </a:p>
        </p:txBody>
      </p:sp>
      <p:sp>
        <p:nvSpPr>
          <p:cNvPr id="6" name="Footer Placeholder 5"/>
          <p:cNvSpPr>
            <a:spLocks noGrp="1"/>
          </p:cNvSpPr>
          <p:nvPr>
            <p:ph type="ftr" sz="quarter" idx="11"/>
          </p:nvPr>
        </p:nvSpPr>
        <p:spPr/>
        <p:txBody>
          <a:bodyPr/>
          <a:lstStyle/>
          <a:p>
            <a:endParaRPr lang="en-US">
              <a:latin typeface="Roboto"/>
            </a:endParaRPr>
          </a:p>
        </p:txBody>
      </p:sp>
      <p:sp>
        <p:nvSpPr>
          <p:cNvPr id="7" name="Slide Number Placeholder 6"/>
          <p:cNvSpPr>
            <a:spLocks noGrp="1"/>
          </p:cNvSpPr>
          <p:nvPr>
            <p:ph type="sldNum" sz="quarter" idx="12"/>
          </p:nvPr>
        </p:nvSpPr>
        <p:spPr/>
        <p:txBody>
          <a:bodyPr/>
          <a:lstStyle/>
          <a:p>
            <a:fld id="{4DF2B53C-C719-4250-90DE-A31BAC28BA5C}" type="slidenum">
              <a:rPr lang="en-US" smtClean="0">
                <a:latin typeface="Roboto"/>
              </a:rPr>
              <a:t>‹#›</a:t>
            </a:fld>
            <a:endParaRPr lang="en-US">
              <a:latin typeface="Roboto"/>
            </a:endParaRPr>
          </a:p>
        </p:txBody>
      </p:sp>
    </p:spTree>
    <p:extLst>
      <p:ext uri="{BB962C8B-B14F-4D97-AF65-F5344CB8AC3E}">
        <p14:creationId xmlns:p14="http://schemas.microsoft.com/office/powerpoint/2010/main" val="2452949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b="1">
                <a:latin typeface="Montserrat"/>
              </a:rPr>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atin typeface="Roboto"/>
              </a:rPr>
              <a:t>Click to edit Master text styles</a:t>
            </a:r>
          </a:p>
          <a:p>
            <a:pPr lvl="1"/>
            <a:r>
              <a:rPr lang="en-US">
                <a:latin typeface="Roboto"/>
              </a:rPr>
              <a:t>Second level</a:t>
            </a:r>
          </a:p>
          <a:p>
            <a:pPr lvl="2"/>
            <a:r>
              <a:rPr lang="en-US">
                <a:latin typeface="Roboto"/>
              </a:rPr>
              <a:t>Third level</a:t>
            </a:r>
          </a:p>
          <a:p>
            <a:pPr lvl="3"/>
            <a:r>
              <a:rPr lang="en-US">
                <a:latin typeface="Roboto"/>
              </a:rPr>
              <a:t>Fourth level</a:t>
            </a:r>
          </a:p>
          <a:p>
            <a:pPr lvl="4"/>
            <a:r>
              <a:rPr lang="en-US">
                <a:latin typeface="Roboto"/>
              </a:rPr>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a:defRPr>
            </a:lvl1pPr>
          </a:lstStyle>
          <a:p>
            <a:fld id="{B53435CD-15F0-4012-8C7C-2D67D154FE20}" type="datetimeFigureOut">
              <a:rPr lang="en-US" smtClean="0">
                <a:latin typeface="Roboto"/>
              </a:rPr>
              <a:t>6/23/2026</a:t>
            </a:fld>
            <a:endParaRPr lang="en-US">
              <a:latin typeface="Roboto"/>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a:defRPr>
            </a:lvl1pPr>
          </a:lstStyle>
          <a:p>
            <a:endParaRPr lang="en-US">
              <a:latin typeface="Roboto"/>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a:defRPr>
            </a:lvl1pPr>
          </a:lstStyle>
          <a:p>
            <a:fld id="{4DF2B53C-C719-4250-90DE-A31BAC28BA5C}" type="slidenum">
              <a:rPr lang="en-US" smtClean="0">
                <a:latin typeface="Roboto"/>
              </a:rPr>
              <a:t>‹#›</a:t>
            </a:fld>
            <a:endParaRPr lang="en-US">
              <a:latin typeface="Roboto"/>
            </a:endParaRPr>
          </a:p>
        </p:txBody>
      </p:sp>
    </p:spTree>
    <p:extLst>
      <p:ext uri="{BB962C8B-B14F-4D97-AF65-F5344CB8AC3E}">
        <p14:creationId xmlns:p14="http://schemas.microsoft.com/office/powerpoint/2010/main" val="23392465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b="1" kern="1200">
          <a:solidFill>
            <a:schemeClr val="tx1"/>
          </a:solidFill>
          <a:latin typeface="Montserrat"/>
          <a:ea typeface="Montserrat"/>
          <a:cs typeface="Montserrat"/>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a:ea typeface="Roboto"/>
          <a:cs typeface="Robot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a:ea typeface="Roboto"/>
          <a:cs typeface="Robot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a:ea typeface="Roboto"/>
          <a:cs typeface="Robot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a:ea typeface="Roboto"/>
          <a:cs typeface="Robot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a:ea typeface="Roboto"/>
          <a:cs typeface="Robot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a:ea typeface="Roboto"/>
          <a:cs typeface="Robot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a:ea typeface="Roboto"/>
          <a:cs typeface="Robot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a:ea typeface="Roboto"/>
          <a:cs typeface="Robot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a:ea typeface="Roboto"/>
          <a:cs typeface="Roboto"/>
        </a:defRPr>
      </a:lvl9pPr>
    </p:bodyStyle>
    <p:otherStyle>
      <a:defPPr>
        <a:defRPr lang="en-US">
          <a:latin typeface="Roboto"/>
        </a:defRPr>
      </a:defPPr>
      <a:lvl1pPr marL="0" algn="l" defTabSz="914400" rtl="0" eaLnBrk="1" latinLnBrk="0" hangingPunct="1">
        <a:defRPr sz="1800" kern="1200">
          <a:solidFill>
            <a:schemeClr val="tx1"/>
          </a:solidFill>
          <a:latin typeface="Roboto"/>
          <a:ea typeface="Roboto"/>
          <a:cs typeface="Roboto"/>
        </a:defRPr>
      </a:lvl1pPr>
      <a:lvl2pPr marL="457200" algn="l" defTabSz="914400" rtl="0" eaLnBrk="1" latinLnBrk="0" hangingPunct="1">
        <a:defRPr sz="1800" kern="1200">
          <a:solidFill>
            <a:schemeClr val="tx1"/>
          </a:solidFill>
          <a:latin typeface="Roboto"/>
          <a:ea typeface="Roboto"/>
          <a:cs typeface="Roboto"/>
        </a:defRPr>
      </a:lvl2pPr>
      <a:lvl3pPr marL="914400" algn="l" defTabSz="914400" rtl="0" eaLnBrk="1" latinLnBrk="0" hangingPunct="1">
        <a:defRPr sz="1800" kern="1200">
          <a:solidFill>
            <a:schemeClr val="tx1"/>
          </a:solidFill>
          <a:latin typeface="Roboto"/>
          <a:ea typeface="Roboto"/>
          <a:cs typeface="Roboto"/>
        </a:defRPr>
      </a:lvl3pPr>
      <a:lvl4pPr marL="1371600" algn="l" defTabSz="914400" rtl="0" eaLnBrk="1" latinLnBrk="0" hangingPunct="1">
        <a:defRPr sz="1800" kern="1200">
          <a:solidFill>
            <a:schemeClr val="tx1"/>
          </a:solidFill>
          <a:latin typeface="Roboto"/>
          <a:ea typeface="Roboto"/>
          <a:cs typeface="Roboto"/>
        </a:defRPr>
      </a:lvl4pPr>
      <a:lvl5pPr marL="1828800" algn="l" defTabSz="914400" rtl="0" eaLnBrk="1" latinLnBrk="0" hangingPunct="1">
        <a:defRPr sz="1800" kern="1200">
          <a:solidFill>
            <a:schemeClr val="tx1"/>
          </a:solidFill>
          <a:latin typeface="Roboto"/>
          <a:ea typeface="Roboto"/>
          <a:cs typeface="Roboto"/>
        </a:defRPr>
      </a:lvl5pPr>
      <a:lvl6pPr marL="2286000" algn="l" defTabSz="914400" rtl="0" eaLnBrk="1" latinLnBrk="0" hangingPunct="1">
        <a:defRPr sz="1800" kern="1200">
          <a:solidFill>
            <a:schemeClr val="tx1"/>
          </a:solidFill>
          <a:latin typeface="Roboto"/>
          <a:ea typeface="Roboto"/>
          <a:cs typeface="Roboto"/>
        </a:defRPr>
      </a:lvl6pPr>
      <a:lvl7pPr marL="2743200" algn="l" defTabSz="914400" rtl="0" eaLnBrk="1" latinLnBrk="0" hangingPunct="1">
        <a:defRPr sz="1800" kern="1200">
          <a:solidFill>
            <a:schemeClr val="tx1"/>
          </a:solidFill>
          <a:latin typeface="Roboto"/>
          <a:ea typeface="Roboto"/>
          <a:cs typeface="Roboto"/>
        </a:defRPr>
      </a:lvl7pPr>
      <a:lvl8pPr marL="3200400" algn="l" defTabSz="914400" rtl="0" eaLnBrk="1" latinLnBrk="0" hangingPunct="1">
        <a:defRPr sz="1800" kern="1200">
          <a:solidFill>
            <a:schemeClr val="tx1"/>
          </a:solidFill>
          <a:latin typeface="Roboto"/>
          <a:ea typeface="Roboto"/>
          <a:cs typeface="Roboto"/>
        </a:defRPr>
      </a:lvl8pPr>
      <a:lvl9pPr marL="3657600" algn="l" defTabSz="914400" rtl="0" eaLnBrk="1" latinLnBrk="0" hangingPunct="1">
        <a:defRPr sz="1800" kern="1200">
          <a:solidFill>
            <a:schemeClr val="tx1"/>
          </a:solidFill>
          <a:latin typeface="Roboto"/>
          <a:ea typeface="Roboto"/>
          <a:cs typeface="Robot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em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hyperlink" Target="mailto:Kerry@centre-foundation.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hyperlink" Target="mailto:krista@centrefoundation.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hyperlink" Target="mailto:Krista@centrefoundation.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hyperlink" Target="mailto:Kerry@centrefoundation.org"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mailto:Krista@centrefoundation.org" TargetMode="External"/><Relationship Id="rId7"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hyperlink" Target="mailto:Kerry@centrefoundation.org"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3.emf"/><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2.pn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image" Target="../media/image4.png"/><Relationship Id="rId9" Type="http://schemas.openxmlformats.org/officeDocument/2006/relationships/image" Target="../media/image8.jpeg"/><Relationship Id="rId1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hyperlink" Target="https://centre-foundation.org/wp-content/uploads/2024/01/CF-Nondiscrimination-Policy.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4FC1C71-0F8B-F145-994C-DC273CB4358C}"/>
              </a:ext>
            </a:extLst>
          </p:cNvPr>
          <p:cNvSpPr/>
          <p:nvPr/>
        </p:nvSpPr>
        <p:spPr>
          <a:xfrm>
            <a:off x="-5080" y="-48858"/>
            <a:ext cx="10139680" cy="7059258"/>
          </a:xfrm>
          <a:custGeom>
            <a:avLst/>
            <a:gdLst>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35626 h 5023262"/>
              <a:gd name="connsiteX4" fmla="*/ 409699 w 1947553"/>
              <a:gd name="connsiteY4" fmla="*/ 35626 h 5023262"/>
              <a:gd name="connsiteX5" fmla="*/ 760021 w 1947553"/>
              <a:gd name="connsiteY5" fmla="*/ 0 h 5023262"/>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35626 h 5023262"/>
              <a:gd name="connsiteX4" fmla="*/ 405201 w 1947553"/>
              <a:gd name="connsiteY4" fmla="*/ 8639 h 5023262"/>
              <a:gd name="connsiteX5" fmla="*/ 760021 w 1947553"/>
              <a:gd name="connsiteY5" fmla="*/ 0 h 5023262"/>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13137 h 5023262"/>
              <a:gd name="connsiteX4" fmla="*/ 405201 w 1947553"/>
              <a:gd name="connsiteY4" fmla="*/ 8639 h 5023262"/>
              <a:gd name="connsiteX5" fmla="*/ 760021 w 1947553"/>
              <a:gd name="connsiteY5" fmla="*/ 0 h 5023262"/>
              <a:gd name="connsiteX0" fmla="*/ 764368 w 1951900"/>
              <a:gd name="connsiteY0" fmla="*/ 0 h 5023262"/>
              <a:gd name="connsiteX1" fmla="*/ 1951900 w 1951900"/>
              <a:gd name="connsiteY1" fmla="*/ 5023262 h 5023262"/>
              <a:gd name="connsiteX2" fmla="*/ 4347 w 1951900"/>
              <a:gd name="connsiteY2" fmla="*/ 5023262 h 5023262"/>
              <a:gd name="connsiteX3" fmla="*/ 0 w 1951900"/>
              <a:gd name="connsiteY3" fmla="*/ 8790 h 5023262"/>
              <a:gd name="connsiteX4" fmla="*/ 409548 w 1951900"/>
              <a:gd name="connsiteY4" fmla="*/ 8639 h 5023262"/>
              <a:gd name="connsiteX5" fmla="*/ 764368 w 1951900"/>
              <a:gd name="connsiteY5" fmla="*/ 0 h 5023262"/>
              <a:gd name="connsiteX0" fmla="*/ 773062 w 1960594"/>
              <a:gd name="connsiteY0" fmla="*/ 0 h 5023262"/>
              <a:gd name="connsiteX1" fmla="*/ 1960594 w 1960594"/>
              <a:gd name="connsiteY1" fmla="*/ 5023262 h 5023262"/>
              <a:gd name="connsiteX2" fmla="*/ 13041 w 1960594"/>
              <a:gd name="connsiteY2" fmla="*/ 5023262 h 5023262"/>
              <a:gd name="connsiteX3" fmla="*/ 0 w 1960594"/>
              <a:gd name="connsiteY3" fmla="*/ 91387 h 5023262"/>
              <a:gd name="connsiteX4" fmla="*/ 418242 w 1960594"/>
              <a:gd name="connsiteY4" fmla="*/ 8639 h 5023262"/>
              <a:gd name="connsiteX5" fmla="*/ 773062 w 1960594"/>
              <a:gd name="connsiteY5" fmla="*/ 0 h 5023262"/>
              <a:gd name="connsiteX0" fmla="*/ 760021 w 1947553"/>
              <a:gd name="connsiteY0" fmla="*/ 8600 h 5031862"/>
              <a:gd name="connsiteX1" fmla="*/ 1947553 w 1947553"/>
              <a:gd name="connsiteY1" fmla="*/ 5031862 h 5031862"/>
              <a:gd name="connsiteX2" fmla="*/ 0 w 1947553"/>
              <a:gd name="connsiteY2" fmla="*/ 5031862 h 5031862"/>
              <a:gd name="connsiteX3" fmla="*/ 13042 w 1947553"/>
              <a:gd name="connsiteY3" fmla="*/ 0 h 5031862"/>
              <a:gd name="connsiteX4" fmla="*/ 405201 w 1947553"/>
              <a:gd name="connsiteY4" fmla="*/ 17239 h 5031862"/>
              <a:gd name="connsiteX5" fmla="*/ 760021 w 1947553"/>
              <a:gd name="connsiteY5" fmla="*/ 8600 h 5031862"/>
              <a:gd name="connsiteX0" fmla="*/ 760021 w 1947553"/>
              <a:gd name="connsiteY0" fmla="*/ 13097 h 5036359"/>
              <a:gd name="connsiteX1" fmla="*/ 1947553 w 1947553"/>
              <a:gd name="connsiteY1" fmla="*/ 5036359 h 5036359"/>
              <a:gd name="connsiteX2" fmla="*/ 0 w 1947553"/>
              <a:gd name="connsiteY2" fmla="*/ 5036359 h 5036359"/>
              <a:gd name="connsiteX3" fmla="*/ 13042 w 1947553"/>
              <a:gd name="connsiteY3" fmla="*/ 4497 h 5036359"/>
              <a:gd name="connsiteX4" fmla="*/ 405201 w 1947553"/>
              <a:gd name="connsiteY4" fmla="*/ 0 h 5036359"/>
              <a:gd name="connsiteX5" fmla="*/ 760021 w 1947553"/>
              <a:gd name="connsiteY5" fmla="*/ 13097 h 5036359"/>
              <a:gd name="connsiteX0" fmla="*/ 760021 w 1947553"/>
              <a:gd name="connsiteY0" fmla="*/ 56 h 5036359"/>
              <a:gd name="connsiteX1" fmla="*/ 1947553 w 1947553"/>
              <a:gd name="connsiteY1" fmla="*/ 5036359 h 5036359"/>
              <a:gd name="connsiteX2" fmla="*/ 0 w 1947553"/>
              <a:gd name="connsiteY2" fmla="*/ 5036359 h 5036359"/>
              <a:gd name="connsiteX3" fmla="*/ 13042 w 1947553"/>
              <a:gd name="connsiteY3" fmla="*/ 4497 h 5036359"/>
              <a:gd name="connsiteX4" fmla="*/ 405201 w 1947553"/>
              <a:gd name="connsiteY4" fmla="*/ 0 h 5036359"/>
              <a:gd name="connsiteX5" fmla="*/ 760021 w 1947553"/>
              <a:gd name="connsiteY5" fmla="*/ 56 h 5036359"/>
              <a:gd name="connsiteX0" fmla="*/ 6181001 w 7368533"/>
              <a:gd name="connsiteY0" fmla="*/ 8601 h 5044904"/>
              <a:gd name="connsiteX1" fmla="*/ 7368533 w 7368533"/>
              <a:gd name="connsiteY1" fmla="*/ 5044904 h 5044904"/>
              <a:gd name="connsiteX2" fmla="*/ 5420980 w 7368533"/>
              <a:gd name="connsiteY2" fmla="*/ 5044904 h 5044904"/>
              <a:gd name="connsiteX3" fmla="*/ 2 w 7368533"/>
              <a:gd name="connsiteY3" fmla="*/ 0 h 5044904"/>
              <a:gd name="connsiteX4" fmla="*/ 5826181 w 7368533"/>
              <a:gd name="connsiteY4" fmla="*/ 8545 h 5044904"/>
              <a:gd name="connsiteX5" fmla="*/ 6181001 w 7368533"/>
              <a:gd name="connsiteY5" fmla="*/ 8601 h 5044904"/>
              <a:gd name="connsiteX0" fmla="*/ 6180999 w 7368531"/>
              <a:gd name="connsiteY0" fmla="*/ 8601 h 5044904"/>
              <a:gd name="connsiteX1" fmla="*/ 7368531 w 7368531"/>
              <a:gd name="connsiteY1" fmla="*/ 5044904 h 5044904"/>
              <a:gd name="connsiteX2" fmla="*/ 5420978 w 7368531"/>
              <a:gd name="connsiteY2" fmla="*/ 5044904 h 5044904"/>
              <a:gd name="connsiteX3" fmla="*/ 0 w 7368531"/>
              <a:gd name="connsiteY3" fmla="*/ 0 h 5044904"/>
              <a:gd name="connsiteX4" fmla="*/ 5826179 w 7368531"/>
              <a:gd name="connsiteY4" fmla="*/ 8545 h 5044904"/>
              <a:gd name="connsiteX5" fmla="*/ 6180999 w 7368531"/>
              <a:gd name="connsiteY5" fmla="*/ 8601 h 5044904"/>
              <a:gd name="connsiteX0" fmla="*/ 6180999 w 7368531"/>
              <a:gd name="connsiteY0" fmla="*/ 8601 h 5044904"/>
              <a:gd name="connsiteX1" fmla="*/ 7368531 w 7368531"/>
              <a:gd name="connsiteY1" fmla="*/ 5044904 h 5044904"/>
              <a:gd name="connsiteX2" fmla="*/ 4347 w 7368531"/>
              <a:gd name="connsiteY2" fmla="*/ 5027515 h 5044904"/>
              <a:gd name="connsiteX3" fmla="*/ 0 w 7368531"/>
              <a:gd name="connsiteY3" fmla="*/ 0 h 5044904"/>
              <a:gd name="connsiteX4" fmla="*/ 5826179 w 7368531"/>
              <a:gd name="connsiteY4" fmla="*/ 8545 h 5044904"/>
              <a:gd name="connsiteX5" fmla="*/ 6180999 w 7368531"/>
              <a:gd name="connsiteY5" fmla="*/ 8601 h 504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8531" h="5044904">
                <a:moveTo>
                  <a:pt x="6180999" y="8601"/>
                </a:moveTo>
                <a:lnTo>
                  <a:pt x="7368531" y="5044904"/>
                </a:lnTo>
                <a:lnTo>
                  <a:pt x="4347" y="5027515"/>
                </a:lnTo>
                <a:cubicBezTo>
                  <a:pt x="8694" y="3350228"/>
                  <a:pt x="4347" y="7956"/>
                  <a:pt x="0" y="0"/>
                </a:cubicBezTo>
                <a:lnTo>
                  <a:pt x="5826179" y="8545"/>
                </a:lnTo>
                <a:lnTo>
                  <a:pt x="6180999" y="8601"/>
                </a:lnTo>
                <a:close/>
              </a:path>
            </a:pathLst>
          </a:custGeom>
          <a:solidFill>
            <a:srgbClr val="2C8541"/>
          </a:solidFill>
          <a:ln>
            <a:solidFill>
              <a:srgbClr val="58A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Roboto"/>
            </a:endParaRPr>
          </a:p>
        </p:txBody>
      </p:sp>
      <p:pic>
        <p:nvPicPr>
          <p:cNvPr id="4" name="Picture 3">
            <a:extLst>
              <a:ext uri="{FF2B5EF4-FFF2-40B4-BE49-F238E27FC236}">
                <a16:creationId xmlns:a16="http://schemas.microsoft.com/office/drawing/2014/main" id="{9DC4503A-16BE-9F43-A84A-8447BD4537F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115271" y="220780"/>
            <a:ext cx="2664543" cy="807134"/>
          </a:xfrm>
          <a:prstGeom prst="rect">
            <a:avLst/>
          </a:prstGeom>
        </p:spPr>
      </p:pic>
      <p:sp>
        <p:nvSpPr>
          <p:cNvPr id="6" name="TextBox 5">
            <a:extLst>
              <a:ext uri="{FF2B5EF4-FFF2-40B4-BE49-F238E27FC236}">
                <a16:creationId xmlns:a16="http://schemas.microsoft.com/office/drawing/2014/main" id="{4FD175A0-19AD-F443-83AF-A030DC982B96}"/>
              </a:ext>
            </a:extLst>
          </p:cNvPr>
          <p:cNvSpPr txBox="1"/>
          <p:nvPr/>
        </p:nvSpPr>
        <p:spPr>
          <a:xfrm>
            <a:off x="304800" y="2886544"/>
            <a:ext cx="8132812" cy="2123658"/>
          </a:xfrm>
          <a:prstGeom prst="rect">
            <a:avLst/>
          </a:prstGeom>
          <a:noFill/>
        </p:spPr>
        <p:txBody>
          <a:bodyPr wrap="square" lIns="91440" tIns="45720" rIns="91440" bIns="45720" rtlCol="0" anchor="t">
            <a:spAutoFit/>
          </a:bodyPr>
          <a:lstStyle/>
          <a:p>
            <a:pPr defTabSz="685800"/>
            <a:r>
              <a:rPr lang="en-US" sz="4400" b="1">
                <a:solidFill>
                  <a:prstClr val="white"/>
                </a:solidFill>
                <a:latin typeface="Montserrat"/>
                <a:ea typeface="Montserrat"/>
                <a:cs typeface="Montserrat" pitchFamily="34" charset="0"/>
              </a:rPr>
              <a:t>Centre Foundation’s </a:t>
            </a:r>
          </a:p>
          <a:p>
            <a:pPr defTabSz="685800"/>
            <a:r>
              <a:rPr lang="en-US" sz="4400" b="1">
                <a:solidFill>
                  <a:prstClr val="white"/>
                </a:solidFill>
                <a:latin typeface="Montserrat"/>
                <a:ea typeface="Montserrat"/>
                <a:cs typeface="Montserrat" pitchFamily="34" charset="0"/>
              </a:rPr>
              <a:t>2026 Grant Information Session</a:t>
            </a:r>
          </a:p>
        </p:txBody>
      </p:sp>
      <p:pic>
        <p:nvPicPr>
          <p:cNvPr id="2" name="Picture 1" descr="A black and orange rectangle  AI-generated content may be incorrect.">
            <a:extLst>
              <a:ext uri="{FF2B5EF4-FFF2-40B4-BE49-F238E27FC236}">
                <a16:creationId xmlns:a16="http://schemas.microsoft.com/office/drawing/2014/main" id="{19FD5FD4-AD33-47AC-F0E3-FCB041BCEA96}"/>
              </a:ext>
            </a:extLst>
          </p:cNvPr>
          <p:cNvPicPr>
            <a:picLocks noChangeAspect="1"/>
          </p:cNvPicPr>
          <p:nvPr/>
        </p:nvPicPr>
        <p:blipFill>
          <a:blip r:embed="rId4"/>
          <a:stretch>
            <a:fillRect/>
          </a:stretch>
        </p:blipFill>
        <p:spPr>
          <a:xfrm>
            <a:off x="0" y="6444947"/>
            <a:ext cx="12192000" cy="566058"/>
          </a:xfrm>
          <a:prstGeom prst="rect">
            <a:avLst/>
          </a:prstGeom>
        </p:spPr>
      </p:pic>
    </p:spTree>
    <p:extLst>
      <p:ext uri="{BB962C8B-B14F-4D97-AF65-F5344CB8AC3E}">
        <p14:creationId xmlns:p14="http://schemas.microsoft.com/office/powerpoint/2010/main" val="3851911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3"/>
          <a:stretch>
            <a:fillRect/>
          </a:stretch>
        </p:blipFill>
        <p:spPr>
          <a:xfrm>
            <a:off x="9798134" y="1156910"/>
            <a:ext cx="643437" cy="167144"/>
          </a:xfrm>
          <a:prstGeom prst="rect">
            <a:avLst/>
          </a:prstGeom>
        </p:spPr>
      </p:pic>
      <p:sp>
        <p:nvSpPr>
          <p:cNvPr id="7" name="TextBox 6">
            <a:extLst>
              <a:ext uri="{FF2B5EF4-FFF2-40B4-BE49-F238E27FC236}">
                <a16:creationId xmlns:a16="http://schemas.microsoft.com/office/drawing/2014/main" id="{6700C9F8-32E4-47BA-E5E6-A7450633D5B2}"/>
              </a:ext>
            </a:extLst>
          </p:cNvPr>
          <p:cNvSpPr txBox="1"/>
          <p:nvPr/>
        </p:nvSpPr>
        <p:spPr>
          <a:xfrm>
            <a:off x="221526" y="420210"/>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Accessing the Grant Portal</a:t>
            </a:r>
            <a:endParaRPr lang="en-US" sz="1050">
              <a:solidFill>
                <a:srgbClr val="2C8541"/>
              </a:solidFill>
              <a:latin typeface="Roboto"/>
              <a:ea typeface="Roboto"/>
              <a:cs typeface="Roboto" pitchFamily="34" charset="0"/>
            </a:endParaRPr>
          </a:p>
        </p:txBody>
      </p:sp>
      <p:sp>
        <p:nvSpPr>
          <p:cNvPr id="8" name="TextBox 7">
            <a:extLst>
              <a:ext uri="{FF2B5EF4-FFF2-40B4-BE49-F238E27FC236}">
                <a16:creationId xmlns:a16="http://schemas.microsoft.com/office/drawing/2014/main" id="{BDB9D4E7-AA07-1228-3C12-3BD99060810B}"/>
              </a:ext>
            </a:extLst>
          </p:cNvPr>
          <p:cNvSpPr txBox="1"/>
          <p:nvPr/>
        </p:nvSpPr>
        <p:spPr>
          <a:xfrm>
            <a:off x="233621" y="1152876"/>
            <a:ext cx="9322608" cy="746486"/>
          </a:xfrm>
          <a:prstGeom prst="rect">
            <a:avLst/>
          </a:prstGeom>
          <a:noFill/>
        </p:spPr>
        <p:txBody>
          <a:bodyPr wrap="square" lIns="91440" tIns="45720" rIns="91440" bIns="45720" rtlCol="0" anchor="t">
            <a:spAutoFit/>
          </a:bodyPr>
          <a:lstStyle/>
          <a:p>
            <a:pPr>
              <a:lnSpc>
                <a:spcPct val="80000"/>
              </a:lnSpc>
              <a:spcBef>
                <a:spcPct val="20000"/>
              </a:spcBef>
              <a:spcAft>
                <a:spcPts val="1200"/>
              </a:spcAft>
              <a:defRPr>
                <a:latin typeface="Roboto"/>
              </a:defRPr>
            </a:pPr>
            <a:r>
              <a:rPr lang="en-US" b="1">
                <a:solidFill>
                  <a:srgbClr val="00505C"/>
                </a:solidFill>
                <a:latin typeface="Roboto"/>
                <a:cs typeface="Roboto"/>
              </a:rPr>
              <a:t>http://www.centrefoundation.org/</a:t>
            </a:r>
          </a:p>
          <a:p>
            <a:pPr>
              <a:lnSpc>
                <a:spcPct val="80000"/>
              </a:lnSpc>
              <a:spcBef>
                <a:spcPct val="20000"/>
              </a:spcBef>
              <a:spcAft>
                <a:spcPts val="1200"/>
              </a:spcAft>
              <a:defRPr>
                <a:latin typeface="Roboto"/>
              </a:defRPr>
            </a:pPr>
            <a:endParaRPr lang="en-US" b="1">
              <a:solidFill>
                <a:srgbClr val="00505C"/>
              </a:solidFill>
              <a:latin typeface="Roboto" pitchFamily="2" charset="0"/>
              <a:cs typeface="Roboto" pitchFamily="34" charset="0"/>
            </a:endParaRPr>
          </a:p>
        </p:txBody>
      </p:sp>
      <p:pic>
        <p:nvPicPr>
          <p:cNvPr id="6" name="Picture 5">
            <a:extLst>
              <a:ext uri="{FF2B5EF4-FFF2-40B4-BE49-F238E27FC236}">
                <a16:creationId xmlns:a16="http://schemas.microsoft.com/office/drawing/2014/main" id="{E228A616-1BC7-E75A-83BE-88D6CE64C4E2}"/>
              </a:ext>
            </a:extLst>
          </p:cNvPr>
          <p:cNvPicPr>
            <a:picLocks noChangeAspect="1"/>
          </p:cNvPicPr>
          <p:nvPr/>
        </p:nvPicPr>
        <p:blipFill>
          <a:blip r:embed="rId4"/>
          <a:stretch>
            <a:fillRect/>
          </a:stretch>
        </p:blipFill>
        <p:spPr>
          <a:xfrm>
            <a:off x="0" y="2965943"/>
            <a:ext cx="12170195" cy="5738357"/>
          </a:xfrm>
          <a:prstGeom prst="rect">
            <a:avLst/>
          </a:prstGeom>
        </p:spPr>
      </p:pic>
      <p:pic>
        <p:nvPicPr>
          <p:cNvPr id="2" name="Picture 1" descr="A group of people crossing a street  AI-generated content may be incorrect.">
            <a:extLst>
              <a:ext uri="{FF2B5EF4-FFF2-40B4-BE49-F238E27FC236}">
                <a16:creationId xmlns:a16="http://schemas.microsoft.com/office/drawing/2014/main" id="{A2D5DD6F-E8E4-1ED3-C9ED-C206D1EA3E2A}"/>
              </a:ext>
            </a:extLst>
          </p:cNvPr>
          <p:cNvPicPr>
            <a:picLocks noChangeAspect="1"/>
          </p:cNvPicPr>
          <p:nvPr/>
        </p:nvPicPr>
        <p:blipFill>
          <a:blip r:embed="rId5"/>
          <a:stretch>
            <a:fillRect/>
          </a:stretch>
        </p:blipFill>
        <p:spPr>
          <a:xfrm>
            <a:off x="0" y="2404666"/>
            <a:ext cx="12192000" cy="6297395"/>
          </a:xfrm>
          <a:prstGeom prst="rect">
            <a:avLst/>
          </a:prstGeom>
        </p:spPr>
      </p:pic>
      <p:cxnSp>
        <p:nvCxnSpPr>
          <p:cNvPr id="13" name="Straight Arrow Connector 12">
            <a:extLst>
              <a:ext uri="{FF2B5EF4-FFF2-40B4-BE49-F238E27FC236}">
                <a16:creationId xmlns:a16="http://schemas.microsoft.com/office/drawing/2014/main" id="{367EA9A6-CE44-2E43-EA17-04222348010E}"/>
              </a:ext>
            </a:extLst>
          </p:cNvPr>
          <p:cNvCxnSpPr/>
          <p:nvPr/>
        </p:nvCxnSpPr>
        <p:spPr>
          <a:xfrm flipH="1">
            <a:off x="4223508" y="1604555"/>
            <a:ext cx="1342834" cy="128984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084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41465-9EA7-5D3C-5336-5B56C59152EC}"/>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A5A94EE-0346-C447-4D61-6A0E194AA8B6}"/>
              </a:ext>
            </a:extLst>
          </p:cNvPr>
          <p:cNvPicPr>
            <a:picLocks noChangeAspect="1"/>
          </p:cNvPicPr>
          <p:nvPr/>
        </p:nvPicPr>
        <p:blipFill>
          <a:blip r:embed="rId3"/>
          <a:stretch>
            <a:fillRect/>
          </a:stretch>
        </p:blipFill>
        <p:spPr>
          <a:xfrm>
            <a:off x="2908570" y="0"/>
            <a:ext cx="6889564" cy="6858000"/>
          </a:xfrm>
          <a:prstGeom prst="rect">
            <a:avLst/>
          </a:prstGeom>
        </p:spPr>
      </p:pic>
      <p:pic>
        <p:nvPicPr>
          <p:cNvPr id="10" name="Picture 9">
            <a:extLst>
              <a:ext uri="{FF2B5EF4-FFF2-40B4-BE49-F238E27FC236}">
                <a16:creationId xmlns:a16="http://schemas.microsoft.com/office/drawing/2014/main" id="{46BFE182-8A65-24C4-8F32-84CD4F585268}"/>
              </a:ext>
            </a:extLst>
          </p:cNvPr>
          <p:cNvPicPr>
            <a:picLocks noChangeAspect="1"/>
          </p:cNvPicPr>
          <p:nvPr/>
        </p:nvPicPr>
        <p:blipFill>
          <a:blip r:embed="rId4"/>
          <a:stretch>
            <a:fillRect/>
          </a:stretch>
        </p:blipFill>
        <p:spPr>
          <a:xfrm>
            <a:off x="9798134" y="1156910"/>
            <a:ext cx="643437" cy="167144"/>
          </a:xfrm>
          <a:prstGeom prst="rect">
            <a:avLst/>
          </a:prstGeom>
        </p:spPr>
      </p:pic>
      <p:sp>
        <p:nvSpPr>
          <p:cNvPr id="7" name="TextBox 6">
            <a:extLst>
              <a:ext uri="{FF2B5EF4-FFF2-40B4-BE49-F238E27FC236}">
                <a16:creationId xmlns:a16="http://schemas.microsoft.com/office/drawing/2014/main" id="{7799CBE0-DDC8-C86B-C3B4-15A190A55951}"/>
              </a:ext>
            </a:extLst>
          </p:cNvPr>
          <p:cNvSpPr txBox="1"/>
          <p:nvPr/>
        </p:nvSpPr>
        <p:spPr>
          <a:xfrm>
            <a:off x="118710" y="0"/>
            <a:ext cx="2709549" cy="1754326"/>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Accessing the Grant Portal</a:t>
            </a:r>
            <a:endParaRPr lang="en-US" sz="1050">
              <a:solidFill>
                <a:srgbClr val="2C8541"/>
              </a:solidFill>
              <a:latin typeface="Roboto"/>
              <a:ea typeface="Roboto"/>
              <a:cs typeface="Roboto" pitchFamily="34" charset="0"/>
            </a:endParaRPr>
          </a:p>
        </p:txBody>
      </p:sp>
      <p:cxnSp>
        <p:nvCxnSpPr>
          <p:cNvPr id="14" name="Straight Arrow Connector 13">
            <a:extLst>
              <a:ext uri="{FF2B5EF4-FFF2-40B4-BE49-F238E27FC236}">
                <a16:creationId xmlns:a16="http://schemas.microsoft.com/office/drawing/2014/main" id="{98710400-5747-39E0-30F5-4539FD2E9683}"/>
              </a:ext>
            </a:extLst>
          </p:cNvPr>
          <p:cNvCxnSpPr>
            <a:cxnSpLocks/>
          </p:cNvCxnSpPr>
          <p:nvPr/>
        </p:nvCxnSpPr>
        <p:spPr>
          <a:xfrm flipV="1">
            <a:off x="3311297" y="3994484"/>
            <a:ext cx="741145" cy="92402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073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EF685-76FE-2740-ACDE-BBDB96BE6BCB}"/>
              </a:ext>
            </a:extLst>
          </p:cNvPr>
          <p:cNvSpPr>
            <a:spLocks noGrp="1"/>
          </p:cNvSpPr>
          <p:nvPr>
            <p:ph type="title"/>
          </p:nvPr>
        </p:nvSpPr>
        <p:spPr>
          <a:xfrm>
            <a:off x="838200" y="365126"/>
            <a:ext cx="10515600" cy="676024"/>
          </a:xfrm>
        </p:spPr>
        <p:txBody>
          <a:bodyPr>
            <a:normAutofit fontScale="90000"/>
          </a:bodyPr>
          <a:lstStyle/>
          <a:p>
            <a:r>
              <a:rPr lang="en-US" sz="4400" b="1">
                <a:solidFill>
                  <a:srgbClr val="2C8541"/>
                </a:solidFill>
                <a:latin typeface="Montserrat"/>
                <a:ea typeface="Montserrat"/>
                <a:cs typeface="Montserrat" pitchFamily="34" charset="0"/>
              </a:rPr>
              <a:t>Accessing the Grant Portal</a:t>
            </a:r>
            <a:br>
              <a:rPr lang="en-US" sz="1200" b="1">
                <a:solidFill>
                  <a:srgbClr val="2C8541"/>
                </a:solidFill>
                <a:latin typeface="Montserrat"/>
                <a:ea typeface="Montserrat"/>
                <a:cs typeface="Montserrat" pitchFamily="34" charset="0"/>
              </a:rPr>
            </a:br>
            <a:endParaRPr lang="en-US" b="1">
              <a:latin typeface="Montserrat"/>
            </a:endParaRPr>
          </a:p>
        </p:txBody>
      </p:sp>
      <p:pic>
        <p:nvPicPr>
          <p:cNvPr id="5" name="Content Placeholder 4">
            <a:extLst>
              <a:ext uri="{FF2B5EF4-FFF2-40B4-BE49-F238E27FC236}">
                <a16:creationId xmlns:a16="http://schemas.microsoft.com/office/drawing/2014/main" id="{5DC2C0E8-5D74-9D07-2038-199DA21C19BB}"/>
              </a:ext>
            </a:extLst>
          </p:cNvPr>
          <p:cNvPicPr>
            <a:picLocks noGrp="1" noChangeAspect="1"/>
          </p:cNvPicPr>
          <p:nvPr>
            <p:ph idx="1"/>
          </p:nvPr>
        </p:nvPicPr>
        <p:blipFill>
          <a:blip r:embed="rId3"/>
          <a:stretch>
            <a:fillRect/>
          </a:stretch>
        </p:blipFill>
        <p:spPr>
          <a:xfrm>
            <a:off x="941560" y="1041150"/>
            <a:ext cx="9813956" cy="5135813"/>
          </a:xfrm>
        </p:spPr>
      </p:pic>
      <p:cxnSp>
        <p:nvCxnSpPr>
          <p:cNvPr id="6" name="Straight Arrow Connector 5">
            <a:extLst>
              <a:ext uri="{FF2B5EF4-FFF2-40B4-BE49-F238E27FC236}">
                <a16:creationId xmlns:a16="http://schemas.microsoft.com/office/drawing/2014/main" id="{5B398E86-AA1E-D511-BF74-CE40BADA9C42}"/>
              </a:ext>
            </a:extLst>
          </p:cNvPr>
          <p:cNvCxnSpPr>
            <a:cxnSpLocks/>
          </p:cNvCxnSpPr>
          <p:nvPr/>
        </p:nvCxnSpPr>
        <p:spPr>
          <a:xfrm flipH="1">
            <a:off x="3373432" y="3587387"/>
            <a:ext cx="1762901"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475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4899BA-7179-48FB-8B2A-B2AE60DFEA7E}"/>
              </a:ext>
            </a:extLst>
          </p:cNvPr>
          <p:cNvSpPr>
            <a:spLocks noGrp="1"/>
          </p:cNvSpPr>
          <p:nvPr>
            <p:ph type="title"/>
          </p:nvPr>
        </p:nvSpPr>
        <p:spPr>
          <a:xfrm>
            <a:off x="838200" y="365125"/>
            <a:ext cx="10515600" cy="866909"/>
          </a:xfrm>
        </p:spPr>
        <p:txBody>
          <a:bodyPr>
            <a:normAutofit fontScale="90000"/>
          </a:bodyPr>
          <a:lstStyle/>
          <a:p>
            <a:r>
              <a:rPr lang="en-US" sz="4400" b="1">
                <a:solidFill>
                  <a:srgbClr val="2C8541"/>
                </a:solidFill>
                <a:latin typeface="Montserrat"/>
                <a:ea typeface="Montserrat"/>
                <a:cs typeface="Montserrat" pitchFamily="34" charset="0"/>
              </a:rPr>
              <a:t>Accessing the Grant Portal</a:t>
            </a:r>
            <a:br>
              <a:rPr lang="en-US" sz="1200" b="1">
                <a:solidFill>
                  <a:srgbClr val="2C8541"/>
                </a:solidFill>
                <a:latin typeface="Montserrat"/>
                <a:ea typeface="Montserrat"/>
                <a:cs typeface="Montserrat" pitchFamily="34" charset="0"/>
              </a:rPr>
            </a:br>
            <a:endParaRPr lang="en-US" b="1">
              <a:latin typeface="Montserrat"/>
            </a:endParaRPr>
          </a:p>
        </p:txBody>
      </p:sp>
      <p:pic>
        <p:nvPicPr>
          <p:cNvPr id="13" name="Content Placeholder 12">
            <a:extLst>
              <a:ext uri="{FF2B5EF4-FFF2-40B4-BE49-F238E27FC236}">
                <a16:creationId xmlns:a16="http://schemas.microsoft.com/office/drawing/2014/main" id="{505F57C6-5A0A-D42B-6529-6FC971319214}"/>
              </a:ext>
            </a:extLst>
          </p:cNvPr>
          <p:cNvPicPr>
            <a:picLocks noGrp="1" noChangeAspect="1"/>
          </p:cNvPicPr>
          <p:nvPr>
            <p:ph idx="1"/>
          </p:nvPr>
        </p:nvPicPr>
        <p:blipFill>
          <a:blip r:embed="rId3"/>
          <a:stretch>
            <a:fillRect/>
          </a:stretch>
        </p:blipFill>
        <p:spPr>
          <a:xfrm>
            <a:off x="1083499" y="1198674"/>
            <a:ext cx="8733160" cy="5149515"/>
          </a:xfrm>
        </p:spPr>
      </p:pic>
      <p:cxnSp>
        <p:nvCxnSpPr>
          <p:cNvPr id="14" name="Straight Arrow Connector 13">
            <a:extLst>
              <a:ext uri="{FF2B5EF4-FFF2-40B4-BE49-F238E27FC236}">
                <a16:creationId xmlns:a16="http://schemas.microsoft.com/office/drawing/2014/main" id="{C8055EE2-906A-6698-7514-05723394E553}"/>
              </a:ext>
            </a:extLst>
          </p:cNvPr>
          <p:cNvCxnSpPr>
            <a:cxnSpLocks/>
          </p:cNvCxnSpPr>
          <p:nvPr/>
        </p:nvCxnSpPr>
        <p:spPr>
          <a:xfrm flipH="1">
            <a:off x="7449954" y="4071486"/>
            <a:ext cx="288758" cy="78927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116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3"/>
          <a:stretch>
            <a:fillRect/>
          </a:stretch>
        </p:blipFill>
        <p:spPr>
          <a:xfrm>
            <a:off x="9798134" y="1156910"/>
            <a:ext cx="643437" cy="167144"/>
          </a:xfrm>
          <a:prstGeom prst="rect">
            <a:avLst/>
          </a:prstGeom>
        </p:spPr>
      </p:pic>
      <p:sp>
        <p:nvSpPr>
          <p:cNvPr id="7" name="TextBox 6">
            <a:extLst>
              <a:ext uri="{FF2B5EF4-FFF2-40B4-BE49-F238E27FC236}">
                <a16:creationId xmlns:a16="http://schemas.microsoft.com/office/drawing/2014/main" id="{6700C9F8-32E4-47BA-E5E6-A7450633D5B2}"/>
              </a:ext>
            </a:extLst>
          </p:cNvPr>
          <p:cNvSpPr txBox="1"/>
          <p:nvPr/>
        </p:nvSpPr>
        <p:spPr>
          <a:xfrm>
            <a:off x="475526" y="301162"/>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Log On Screen</a:t>
            </a:r>
            <a:endParaRPr lang="en-US" sz="1050">
              <a:solidFill>
                <a:srgbClr val="2C8541"/>
              </a:solidFill>
              <a:latin typeface="Roboto"/>
              <a:ea typeface="Roboto"/>
              <a:cs typeface="Roboto" pitchFamily="34" charset="0"/>
            </a:endParaRPr>
          </a:p>
        </p:txBody>
      </p:sp>
      <p:pic>
        <p:nvPicPr>
          <p:cNvPr id="8" name="Picture 7">
            <a:extLst>
              <a:ext uri="{FF2B5EF4-FFF2-40B4-BE49-F238E27FC236}">
                <a16:creationId xmlns:a16="http://schemas.microsoft.com/office/drawing/2014/main" id="{6F96A8A9-910D-A251-8F23-29D1C6B87096}"/>
              </a:ext>
            </a:extLst>
          </p:cNvPr>
          <p:cNvPicPr>
            <a:picLocks noChangeAspect="1"/>
          </p:cNvPicPr>
          <p:nvPr/>
        </p:nvPicPr>
        <p:blipFill>
          <a:blip r:embed="rId4"/>
          <a:stretch>
            <a:fillRect/>
          </a:stretch>
        </p:blipFill>
        <p:spPr>
          <a:xfrm>
            <a:off x="272374" y="1076086"/>
            <a:ext cx="11622864" cy="5675696"/>
          </a:xfrm>
          <a:prstGeom prst="rect">
            <a:avLst/>
          </a:prstGeom>
        </p:spPr>
      </p:pic>
      <p:cxnSp>
        <p:nvCxnSpPr>
          <p:cNvPr id="9" name="Straight Arrow Connector 8">
            <a:extLst>
              <a:ext uri="{FF2B5EF4-FFF2-40B4-BE49-F238E27FC236}">
                <a16:creationId xmlns:a16="http://schemas.microsoft.com/office/drawing/2014/main" id="{F3748100-F30F-25D6-2AB5-C14BF2066A0B}"/>
              </a:ext>
            </a:extLst>
          </p:cNvPr>
          <p:cNvCxnSpPr>
            <a:cxnSpLocks/>
          </p:cNvCxnSpPr>
          <p:nvPr/>
        </p:nvCxnSpPr>
        <p:spPr>
          <a:xfrm flipH="1" flipV="1">
            <a:off x="2380639" y="4807567"/>
            <a:ext cx="764698" cy="97434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979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3"/>
          <a:stretch>
            <a:fillRect/>
          </a:stretch>
        </p:blipFill>
        <p:spPr>
          <a:xfrm>
            <a:off x="9798134" y="1156910"/>
            <a:ext cx="643437" cy="167144"/>
          </a:xfrm>
          <a:prstGeom prst="rect">
            <a:avLst/>
          </a:prstGeom>
        </p:spPr>
      </p:pic>
      <p:sp>
        <p:nvSpPr>
          <p:cNvPr id="7" name="TextBox 6">
            <a:extLst>
              <a:ext uri="{FF2B5EF4-FFF2-40B4-BE49-F238E27FC236}">
                <a16:creationId xmlns:a16="http://schemas.microsoft.com/office/drawing/2014/main" id="{6700C9F8-32E4-47BA-E5E6-A7450633D5B2}"/>
              </a:ext>
            </a:extLst>
          </p:cNvPr>
          <p:cNvSpPr txBox="1"/>
          <p:nvPr/>
        </p:nvSpPr>
        <p:spPr>
          <a:xfrm>
            <a:off x="278780" y="167269"/>
            <a:ext cx="8819591" cy="646331"/>
          </a:xfrm>
          <a:prstGeom prst="rect">
            <a:avLst/>
          </a:prstGeom>
          <a:noFill/>
        </p:spPr>
        <p:txBody>
          <a:bodyPr wrap="square" lIns="91440" tIns="45720" rIns="91440" bIns="45720" rtlCol="0" anchor="t">
            <a:spAutoFit/>
          </a:bodyPr>
          <a:lstStyle/>
          <a:p>
            <a:r>
              <a:rPr lang="en-US" sz="3600" b="1" i="1">
                <a:solidFill>
                  <a:srgbClr val="2C8541"/>
                </a:solidFill>
                <a:latin typeface="Montserrat"/>
                <a:ea typeface="Montserrat"/>
                <a:cs typeface="Montserrat" pitchFamily="34" charset="0"/>
              </a:rPr>
              <a:t>Creating a New Account</a:t>
            </a:r>
            <a:endParaRPr lang="en-US" sz="1050" i="1">
              <a:solidFill>
                <a:srgbClr val="2C8541"/>
              </a:solidFill>
              <a:latin typeface="Roboto"/>
              <a:ea typeface="Roboto"/>
              <a:cs typeface="Roboto" pitchFamily="34" charset="0"/>
            </a:endParaRPr>
          </a:p>
        </p:txBody>
      </p:sp>
      <p:pic>
        <p:nvPicPr>
          <p:cNvPr id="3" name="Picture 2">
            <a:extLst>
              <a:ext uri="{FF2B5EF4-FFF2-40B4-BE49-F238E27FC236}">
                <a16:creationId xmlns:a16="http://schemas.microsoft.com/office/drawing/2014/main" id="{99AF9119-865E-0808-A140-7746D225E8F6}"/>
              </a:ext>
            </a:extLst>
          </p:cNvPr>
          <p:cNvPicPr>
            <a:picLocks noChangeAspect="1"/>
          </p:cNvPicPr>
          <p:nvPr/>
        </p:nvPicPr>
        <p:blipFill>
          <a:blip r:embed="rId4"/>
          <a:stretch>
            <a:fillRect/>
          </a:stretch>
        </p:blipFill>
        <p:spPr>
          <a:xfrm>
            <a:off x="189571" y="813600"/>
            <a:ext cx="11858971" cy="6044400"/>
          </a:xfrm>
          <a:prstGeom prst="rect">
            <a:avLst/>
          </a:prstGeom>
        </p:spPr>
      </p:pic>
    </p:spTree>
    <p:extLst>
      <p:ext uri="{BB962C8B-B14F-4D97-AF65-F5344CB8AC3E}">
        <p14:creationId xmlns:p14="http://schemas.microsoft.com/office/powerpoint/2010/main" val="1604328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2"/>
          <a:stretch>
            <a:fillRect/>
          </a:stretch>
        </p:blipFill>
        <p:spPr>
          <a:xfrm>
            <a:off x="9798134" y="1156910"/>
            <a:ext cx="643437" cy="167144"/>
          </a:xfrm>
          <a:prstGeom prst="rect">
            <a:avLst/>
          </a:prstGeom>
        </p:spPr>
      </p:pic>
      <p:grpSp>
        <p:nvGrpSpPr>
          <p:cNvPr id="3" name="Group 2">
            <a:extLst>
              <a:ext uri="{FF2B5EF4-FFF2-40B4-BE49-F238E27FC236}">
                <a16:creationId xmlns:a16="http://schemas.microsoft.com/office/drawing/2014/main" id="{328EEAF0-1515-768A-4AA0-7001138C72C5}"/>
              </a:ext>
            </a:extLst>
          </p:cNvPr>
          <p:cNvGrpSpPr/>
          <p:nvPr/>
        </p:nvGrpSpPr>
        <p:grpSpPr>
          <a:xfrm>
            <a:off x="9963474" y="-2"/>
            <a:ext cx="2228525" cy="7036834"/>
            <a:chOff x="9963474" y="-2"/>
            <a:chExt cx="2228525" cy="7036834"/>
          </a:xfrm>
        </p:grpSpPr>
        <p:sp>
          <p:nvSpPr>
            <p:cNvPr id="4" name="Freeform 6">
              <a:extLst>
                <a:ext uri="{FF2B5EF4-FFF2-40B4-BE49-F238E27FC236}">
                  <a16:creationId xmlns:a16="http://schemas.microsoft.com/office/drawing/2014/main" id="{F81B591A-7B21-BEC6-ED95-166FB0137718}"/>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58A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pic>
          <p:nvPicPr>
            <p:cNvPr id="5" name="Picture 4">
              <a:extLst>
                <a:ext uri="{FF2B5EF4-FFF2-40B4-BE49-F238E27FC236}">
                  <a16:creationId xmlns:a16="http://schemas.microsoft.com/office/drawing/2014/main" id="{8EDD6482-7C72-EC89-DB05-1B9A808AF5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207" b="21017"/>
            <a:stretch/>
          </p:blipFill>
          <p:spPr>
            <a:xfrm>
              <a:off x="10363200" y="96738"/>
              <a:ext cx="1676400" cy="817662"/>
            </a:xfrm>
            <a:prstGeom prst="rect">
              <a:avLst/>
            </a:prstGeom>
            <a:solidFill>
              <a:srgbClr val="58A618"/>
            </a:solidFill>
          </p:spPr>
        </p:pic>
      </p:grpSp>
      <p:sp>
        <p:nvSpPr>
          <p:cNvPr id="7" name="TextBox 6">
            <a:extLst>
              <a:ext uri="{FF2B5EF4-FFF2-40B4-BE49-F238E27FC236}">
                <a16:creationId xmlns:a16="http://schemas.microsoft.com/office/drawing/2014/main" id="{6700C9F8-32E4-47BA-E5E6-A7450633D5B2}"/>
              </a:ext>
            </a:extLst>
          </p:cNvPr>
          <p:cNvSpPr txBox="1"/>
          <p:nvPr/>
        </p:nvSpPr>
        <p:spPr>
          <a:xfrm>
            <a:off x="475526" y="1324054"/>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Grant Portal Features</a:t>
            </a:r>
            <a:endParaRPr lang="en-US" sz="1050">
              <a:solidFill>
                <a:srgbClr val="2C8541"/>
              </a:solidFill>
              <a:latin typeface="Roboto"/>
              <a:ea typeface="Roboto"/>
              <a:cs typeface="Roboto" pitchFamily="34" charset="0"/>
            </a:endParaRPr>
          </a:p>
        </p:txBody>
      </p:sp>
      <p:sp>
        <p:nvSpPr>
          <p:cNvPr id="8" name="TextBox 7">
            <a:extLst>
              <a:ext uri="{FF2B5EF4-FFF2-40B4-BE49-F238E27FC236}">
                <a16:creationId xmlns:a16="http://schemas.microsoft.com/office/drawing/2014/main" id="{BDB9D4E7-AA07-1228-3C12-3BD99060810B}"/>
              </a:ext>
            </a:extLst>
          </p:cNvPr>
          <p:cNvSpPr txBox="1"/>
          <p:nvPr/>
        </p:nvSpPr>
        <p:spPr>
          <a:xfrm>
            <a:off x="475526" y="2219457"/>
            <a:ext cx="9322608" cy="2691634"/>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a:solidFill>
                  <a:prstClr val="black"/>
                </a:solidFill>
                <a:latin typeface="Roboto" pitchFamily="2" charset="0"/>
                <a:cs typeface="Roboto" pitchFamily="34" charset="0"/>
              </a:rPr>
              <a:t>Apply for grants, view grant history, and submit follow-ups</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solidFill>
                  <a:prstClr val="black"/>
                </a:solidFill>
                <a:latin typeface="Roboto" pitchFamily="2" charset="0"/>
                <a:cs typeface="Roboto" pitchFamily="34" charset="0"/>
              </a:rPr>
              <a:t>Preview grant application questions</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solidFill>
                  <a:prstClr val="black"/>
                </a:solidFill>
                <a:latin typeface="Roboto" pitchFamily="2" charset="0"/>
                <a:cs typeface="Roboto" pitchFamily="34" charset="0"/>
              </a:rPr>
              <a:t>Auto-Save</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solidFill>
                  <a:prstClr val="black"/>
                </a:solidFill>
                <a:latin typeface="Roboto" pitchFamily="2" charset="0"/>
                <a:cs typeface="Roboto" pitchFamily="34" charset="0"/>
              </a:rPr>
              <a:t>Collaborate with colleagues</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solidFill>
                  <a:prstClr val="black"/>
                </a:solidFill>
                <a:latin typeface="Roboto" pitchFamily="2" charset="0"/>
                <a:cs typeface="Roboto" pitchFamily="34" charset="0"/>
              </a:rPr>
              <a:t>Option to receive Foundation staff feedback – must submit application at least two weeks before final deadline</a:t>
            </a:r>
          </a:p>
          <a:p>
            <a:pPr marL="285750" indent="-285750">
              <a:lnSpc>
                <a:spcPct val="80000"/>
              </a:lnSpc>
              <a:spcBef>
                <a:spcPct val="20000"/>
              </a:spcBef>
              <a:spcAft>
                <a:spcPts val="1200"/>
              </a:spcAft>
              <a:buFont typeface="Arial" panose="020B0604020202020204" pitchFamily="34" charset="0"/>
              <a:buChar char="•"/>
              <a:defRPr>
                <a:latin typeface="Roboto"/>
              </a:defRPr>
            </a:pPr>
            <a:endParaRPr lang="en-US">
              <a:solidFill>
                <a:prstClr val="black"/>
              </a:solidFill>
              <a:latin typeface="Roboto" pitchFamily="2" charset="0"/>
              <a:cs typeface="Roboto" pitchFamily="34" charset="0"/>
            </a:endParaRPr>
          </a:p>
        </p:txBody>
      </p:sp>
      <p:pic>
        <p:nvPicPr>
          <p:cNvPr id="6" name="Picture 5" descr="A black and orange rectangle  AI-generated content may be incorrect.">
            <a:extLst>
              <a:ext uri="{FF2B5EF4-FFF2-40B4-BE49-F238E27FC236}">
                <a16:creationId xmlns:a16="http://schemas.microsoft.com/office/drawing/2014/main" id="{A9C6A4CE-F9BB-6DAD-772D-BA87970F03F4}"/>
              </a:ext>
            </a:extLst>
          </p:cNvPr>
          <p:cNvPicPr>
            <a:picLocks noChangeAspect="1"/>
          </p:cNvPicPr>
          <p:nvPr/>
        </p:nvPicPr>
        <p:blipFill>
          <a:blip r:embed="rId4"/>
          <a:stretch>
            <a:fillRect/>
          </a:stretch>
        </p:blipFill>
        <p:spPr>
          <a:xfrm>
            <a:off x="0" y="6444947"/>
            <a:ext cx="12192000" cy="566058"/>
          </a:xfrm>
          <a:prstGeom prst="rect">
            <a:avLst/>
          </a:prstGeom>
        </p:spPr>
      </p:pic>
      <p:sp>
        <p:nvSpPr>
          <p:cNvPr id="11" name="Freeform 6">
            <a:extLst>
              <a:ext uri="{FF2B5EF4-FFF2-40B4-BE49-F238E27FC236}">
                <a16:creationId xmlns:a16="http://schemas.microsoft.com/office/drawing/2014/main" id="{9C6CD47A-8C56-0047-71FB-424E1DB14B3E}"/>
              </a:ext>
            </a:extLst>
          </p:cNvPr>
          <p:cNvSpPr/>
          <p:nvPr/>
        </p:nvSpPr>
        <p:spPr>
          <a:xfrm flipH="1" flipV="1">
            <a:off x="9963473" y="42330"/>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pic>
        <p:nvPicPr>
          <p:cNvPr id="14" name="Picture 13" descr="A logo with a tree and text  AI-generated content may be incorrect.">
            <a:extLst>
              <a:ext uri="{FF2B5EF4-FFF2-40B4-BE49-F238E27FC236}">
                <a16:creationId xmlns:a16="http://schemas.microsoft.com/office/drawing/2014/main" id="{9919D133-FF37-42B5-0F29-27ECE2C9B88C}"/>
              </a:ext>
            </a:extLst>
          </p:cNvPr>
          <p:cNvPicPr>
            <a:picLocks noChangeAspect="1"/>
          </p:cNvPicPr>
          <p:nvPr/>
        </p:nvPicPr>
        <p:blipFill>
          <a:blip r:embed="rId5"/>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1237313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E94A7-A93C-9DB1-A5DF-FDB2981D479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090FF52-34FE-0387-4887-6AA73E9421D2}"/>
              </a:ext>
            </a:extLst>
          </p:cNvPr>
          <p:cNvPicPr>
            <a:picLocks noChangeAspect="1"/>
          </p:cNvPicPr>
          <p:nvPr/>
        </p:nvPicPr>
        <p:blipFill>
          <a:blip r:embed="rId3"/>
          <a:stretch>
            <a:fillRect/>
          </a:stretch>
        </p:blipFill>
        <p:spPr>
          <a:xfrm>
            <a:off x="152400" y="814136"/>
            <a:ext cx="11451182" cy="5850341"/>
          </a:xfrm>
          <a:prstGeom prst="rect">
            <a:avLst/>
          </a:prstGeom>
        </p:spPr>
      </p:pic>
      <p:pic>
        <p:nvPicPr>
          <p:cNvPr id="10" name="Picture 9">
            <a:extLst>
              <a:ext uri="{FF2B5EF4-FFF2-40B4-BE49-F238E27FC236}">
                <a16:creationId xmlns:a16="http://schemas.microsoft.com/office/drawing/2014/main" id="{9571E6C6-DEA4-FBA1-86D6-0C12D313BE1C}"/>
              </a:ext>
            </a:extLst>
          </p:cNvPr>
          <p:cNvPicPr>
            <a:picLocks noChangeAspect="1"/>
          </p:cNvPicPr>
          <p:nvPr/>
        </p:nvPicPr>
        <p:blipFill>
          <a:blip r:embed="rId4"/>
          <a:stretch>
            <a:fillRect/>
          </a:stretch>
        </p:blipFill>
        <p:spPr>
          <a:xfrm>
            <a:off x="9798134" y="1156910"/>
            <a:ext cx="643437" cy="167144"/>
          </a:xfrm>
          <a:prstGeom prst="rect">
            <a:avLst/>
          </a:prstGeom>
        </p:spPr>
      </p:pic>
      <p:sp>
        <p:nvSpPr>
          <p:cNvPr id="7" name="TextBox 6">
            <a:extLst>
              <a:ext uri="{FF2B5EF4-FFF2-40B4-BE49-F238E27FC236}">
                <a16:creationId xmlns:a16="http://schemas.microsoft.com/office/drawing/2014/main" id="{264E901D-55D3-C3CA-8D5A-204541F2F099}"/>
              </a:ext>
            </a:extLst>
          </p:cNvPr>
          <p:cNvSpPr txBox="1"/>
          <p:nvPr/>
        </p:nvSpPr>
        <p:spPr>
          <a:xfrm>
            <a:off x="152400" y="182403"/>
            <a:ext cx="8756209"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Dashboard</a:t>
            </a:r>
            <a:endParaRPr lang="en-US" sz="1050">
              <a:solidFill>
                <a:srgbClr val="2C8541"/>
              </a:solidFill>
              <a:latin typeface="Roboto"/>
              <a:ea typeface="Roboto"/>
              <a:cs typeface="Roboto" pitchFamily="34" charset="0"/>
            </a:endParaRPr>
          </a:p>
        </p:txBody>
      </p:sp>
      <p:pic>
        <p:nvPicPr>
          <p:cNvPr id="14" name="Picture 13" descr="A logo with a tree and text  AI-generated content may be incorrect.">
            <a:extLst>
              <a:ext uri="{FF2B5EF4-FFF2-40B4-BE49-F238E27FC236}">
                <a16:creationId xmlns:a16="http://schemas.microsoft.com/office/drawing/2014/main" id="{50FC40D8-CC97-9A7B-0BF8-25AEB237EF9C}"/>
              </a:ext>
            </a:extLst>
          </p:cNvPr>
          <p:cNvPicPr>
            <a:picLocks noChangeAspect="1"/>
          </p:cNvPicPr>
          <p:nvPr/>
        </p:nvPicPr>
        <p:blipFill>
          <a:blip r:embed="rId5"/>
          <a:stretch>
            <a:fillRect/>
          </a:stretch>
        </p:blipFill>
        <p:spPr>
          <a:xfrm>
            <a:off x="10640068" y="193523"/>
            <a:ext cx="1374244" cy="1620763"/>
          </a:xfrm>
          <a:prstGeom prst="rect">
            <a:avLst/>
          </a:prstGeom>
        </p:spPr>
      </p:pic>
      <p:cxnSp>
        <p:nvCxnSpPr>
          <p:cNvPr id="2" name="Straight Arrow Connector 1">
            <a:extLst>
              <a:ext uri="{FF2B5EF4-FFF2-40B4-BE49-F238E27FC236}">
                <a16:creationId xmlns:a16="http://schemas.microsoft.com/office/drawing/2014/main" id="{09B5A4FE-4ABB-B77E-D2FC-C30862EC2212}"/>
              </a:ext>
            </a:extLst>
          </p:cNvPr>
          <p:cNvCxnSpPr>
            <a:cxnSpLocks/>
          </p:cNvCxnSpPr>
          <p:nvPr/>
        </p:nvCxnSpPr>
        <p:spPr>
          <a:xfrm flipH="1" flipV="1">
            <a:off x="3765806" y="1240482"/>
            <a:ext cx="536030" cy="68183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991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931C1A46-66B8-8315-3403-C397D7A526F1}"/>
              </a:ext>
            </a:extLst>
          </p:cNvPr>
          <p:cNvPicPr>
            <a:picLocks noGrp="1" noChangeAspect="1"/>
          </p:cNvPicPr>
          <p:nvPr>
            <p:ph idx="1"/>
          </p:nvPr>
        </p:nvPicPr>
        <p:blipFill>
          <a:blip r:embed="rId3"/>
          <a:stretch>
            <a:fillRect/>
          </a:stretch>
        </p:blipFill>
        <p:spPr>
          <a:xfrm>
            <a:off x="582604" y="601525"/>
            <a:ext cx="11018823" cy="6211835"/>
          </a:xfrm>
        </p:spPr>
      </p:pic>
      <p:sp>
        <p:nvSpPr>
          <p:cNvPr id="2" name="Title 1">
            <a:extLst>
              <a:ext uri="{FF2B5EF4-FFF2-40B4-BE49-F238E27FC236}">
                <a16:creationId xmlns:a16="http://schemas.microsoft.com/office/drawing/2014/main" id="{75BEA41F-5665-1DEA-6372-C70879DEA754}"/>
              </a:ext>
            </a:extLst>
          </p:cNvPr>
          <p:cNvSpPr>
            <a:spLocks noGrp="1"/>
          </p:cNvSpPr>
          <p:nvPr>
            <p:ph type="title"/>
          </p:nvPr>
        </p:nvSpPr>
        <p:spPr>
          <a:xfrm>
            <a:off x="0" y="125364"/>
            <a:ext cx="11353800" cy="380473"/>
          </a:xfrm>
        </p:spPr>
        <p:txBody>
          <a:bodyPr>
            <a:normAutofit fontScale="90000"/>
          </a:bodyPr>
          <a:lstStyle/>
          <a:p>
            <a:r>
              <a:rPr lang="en-US" sz="4000" b="1">
                <a:solidFill>
                  <a:srgbClr val="2C8541"/>
                </a:solidFill>
                <a:latin typeface="Montserrat"/>
              </a:rPr>
              <a:t>Apply</a:t>
            </a:r>
            <a:r>
              <a:rPr lang="en-US" b="1">
                <a:solidFill>
                  <a:srgbClr val="2C8541"/>
                </a:solidFill>
                <a:latin typeface="Montserrat"/>
              </a:rPr>
              <a:t> Page</a:t>
            </a:r>
          </a:p>
        </p:txBody>
      </p:sp>
      <p:cxnSp>
        <p:nvCxnSpPr>
          <p:cNvPr id="15" name="Straight Arrow Connector 14">
            <a:extLst>
              <a:ext uri="{FF2B5EF4-FFF2-40B4-BE49-F238E27FC236}">
                <a16:creationId xmlns:a16="http://schemas.microsoft.com/office/drawing/2014/main" id="{34DA773E-FE97-D86B-5301-9840F0C59AFE}"/>
              </a:ext>
            </a:extLst>
          </p:cNvPr>
          <p:cNvCxnSpPr>
            <a:cxnSpLocks/>
          </p:cNvCxnSpPr>
          <p:nvPr/>
        </p:nvCxnSpPr>
        <p:spPr>
          <a:xfrm flipH="1" flipV="1">
            <a:off x="9895882" y="1598399"/>
            <a:ext cx="764698" cy="97434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8FC2187-F220-84F6-F16D-A31A4606A991}"/>
              </a:ext>
            </a:extLst>
          </p:cNvPr>
          <p:cNvCxnSpPr>
            <a:cxnSpLocks/>
          </p:cNvCxnSpPr>
          <p:nvPr/>
        </p:nvCxnSpPr>
        <p:spPr>
          <a:xfrm flipH="1">
            <a:off x="2793957" y="6404135"/>
            <a:ext cx="936291"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460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4FC1C71-0F8B-F145-994C-DC273CB4358C}"/>
              </a:ext>
            </a:extLst>
          </p:cNvPr>
          <p:cNvSpPr/>
          <p:nvPr/>
        </p:nvSpPr>
        <p:spPr>
          <a:xfrm>
            <a:off x="-5080" y="-48858"/>
            <a:ext cx="10139680" cy="7059258"/>
          </a:xfrm>
          <a:custGeom>
            <a:avLst/>
            <a:gdLst>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35626 h 5023262"/>
              <a:gd name="connsiteX4" fmla="*/ 409699 w 1947553"/>
              <a:gd name="connsiteY4" fmla="*/ 35626 h 5023262"/>
              <a:gd name="connsiteX5" fmla="*/ 760021 w 1947553"/>
              <a:gd name="connsiteY5" fmla="*/ 0 h 5023262"/>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35626 h 5023262"/>
              <a:gd name="connsiteX4" fmla="*/ 405201 w 1947553"/>
              <a:gd name="connsiteY4" fmla="*/ 8639 h 5023262"/>
              <a:gd name="connsiteX5" fmla="*/ 760021 w 1947553"/>
              <a:gd name="connsiteY5" fmla="*/ 0 h 5023262"/>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13137 h 5023262"/>
              <a:gd name="connsiteX4" fmla="*/ 405201 w 1947553"/>
              <a:gd name="connsiteY4" fmla="*/ 8639 h 5023262"/>
              <a:gd name="connsiteX5" fmla="*/ 760021 w 1947553"/>
              <a:gd name="connsiteY5" fmla="*/ 0 h 5023262"/>
              <a:gd name="connsiteX0" fmla="*/ 764368 w 1951900"/>
              <a:gd name="connsiteY0" fmla="*/ 0 h 5023262"/>
              <a:gd name="connsiteX1" fmla="*/ 1951900 w 1951900"/>
              <a:gd name="connsiteY1" fmla="*/ 5023262 h 5023262"/>
              <a:gd name="connsiteX2" fmla="*/ 4347 w 1951900"/>
              <a:gd name="connsiteY2" fmla="*/ 5023262 h 5023262"/>
              <a:gd name="connsiteX3" fmla="*/ 0 w 1951900"/>
              <a:gd name="connsiteY3" fmla="*/ 8790 h 5023262"/>
              <a:gd name="connsiteX4" fmla="*/ 409548 w 1951900"/>
              <a:gd name="connsiteY4" fmla="*/ 8639 h 5023262"/>
              <a:gd name="connsiteX5" fmla="*/ 764368 w 1951900"/>
              <a:gd name="connsiteY5" fmla="*/ 0 h 5023262"/>
              <a:gd name="connsiteX0" fmla="*/ 773062 w 1960594"/>
              <a:gd name="connsiteY0" fmla="*/ 0 h 5023262"/>
              <a:gd name="connsiteX1" fmla="*/ 1960594 w 1960594"/>
              <a:gd name="connsiteY1" fmla="*/ 5023262 h 5023262"/>
              <a:gd name="connsiteX2" fmla="*/ 13041 w 1960594"/>
              <a:gd name="connsiteY2" fmla="*/ 5023262 h 5023262"/>
              <a:gd name="connsiteX3" fmla="*/ 0 w 1960594"/>
              <a:gd name="connsiteY3" fmla="*/ 91387 h 5023262"/>
              <a:gd name="connsiteX4" fmla="*/ 418242 w 1960594"/>
              <a:gd name="connsiteY4" fmla="*/ 8639 h 5023262"/>
              <a:gd name="connsiteX5" fmla="*/ 773062 w 1960594"/>
              <a:gd name="connsiteY5" fmla="*/ 0 h 5023262"/>
              <a:gd name="connsiteX0" fmla="*/ 760021 w 1947553"/>
              <a:gd name="connsiteY0" fmla="*/ 8600 h 5031862"/>
              <a:gd name="connsiteX1" fmla="*/ 1947553 w 1947553"/>
              <a:gd name="connsiteY1" fmla="*/ 5031862 h 5031862"/>
              <a:gd name="connsiteX2" fmla="*/ 0 w 1947553"/>
              <a:gd name="connsiteY2" fmla="*/ 5031862 h 5031862"/>
              <a:gd name="connsiteX3" fmla="*/ 13042 w 1947553"/>
              <a:gd name="connsiteY3" fmla="*/ 0 h 5031862"/>
              <a:gd name="connsiteX4" fmla="*/ 405201 w 1947553"/>
              <a:gd name="connsiteY4" fmla="*/ 17239 h 5031862"/>
              <a:gd name="connsiteX5" fmla="*/ 760021 w 1947553"/>
              <a:gd name="connsiteY5" fmla="*/ 8600 h 5031862"/>
              <a:gd name="connsiteX0" fmla="*/ 760021 w 1947553"/>
              <a:gd name="connsiteY0" fmla="*/ 13097 h 5036359"/>
              <a:gd name="connsiteX1" fmla="*/ 1947553 w 1947553"/>
              <a:gd name="connsiteY1" fmla="*/ 5036359 h 5036359"/>
              <a:gd name="connsiteX2" fmla="*/ 0 w 1947553"/>
              <a:gd name="connsiteY2" fmla="*/ 5036359 h 5036359"/>
              <a:gd name="connsiteX3" fmla="*/ 13042 w 1947553"/>
              <a:gd name="connsiteY3" fmla="*/ 4497 h 5036359"/>
              <a:gd name="connsiteX4" fmla="*/ 405201 w 1947553"/>
              <a:gd name="connsiteY4" fmla="*/ 0 h 5036359"/>
              <a:gd name="connsiteX5" fmla="*/ 760021 w 1947553"/>
              <a:gd name="connsiteY5" fmla="*/ 13097 h 5036359"/>
              <a:gd name="connsiteX0" fmla="*/ 760021 w 1947553"/>
              <a:gd name="connsiteY0" fmla="*/ 56 h 5036359"/>
              <a:gd name="connsiteX1" fmla="*/ 1947553 w 1947553"/>
              <a:gd name="connsiteY1" fmla="*/ 5036359 h 5036359"/>
              <a:gd name="connsiteX2" fmla="*/ 0 w 1947553"/>
              <a:gd name="connsiteY2" fmla="*/ 5036359 h 5036359"/>
              <a:gd name="connsiteX3" fmla="*/ 13042 w 1947553"/>
              <a:gd name="connsiteY3" fmla="*/ 4497 h 5036359"/>
              <a:gd name="connsiteX4" fmla="*/ 405201 w 1947553"/>
              <a:gd name="connsiteY4" fmla="*/ 0 h 5036359"/>
              <a:gd name="connsiteX5" fmla="*/ 760021 w 1947553"/>
              <a:gd name="connsiteY5" fmla="*/ 56 h 5036359"/>
              <a:gd name="connsiteX0" fmla="*/ 6181001 w 7368533"/>
              <a:gd name="connsiteY0" fmla="*/ 8601 h 5044904"/>
              <a:gd name="connsiteX1" fmla="*/ 7368533 w 7368533"/>
              <a:gd name="connsiteY1" fmla="*/ 5044904 h 5044904"/>
              <a:gd name="connsiteX2" fmla="*/ 5420980 w 7368533"/>
              <a:gd name="connsiteY2" fmla="*/ 5044904 h 5044904"/>
              <a:gd name="connsiteX3" fmla="*/ 2 w 7368533"/>
              <a:gd name="connsiteY3" fmla="*/ 0 h 5044904"/>
              <a:gd name="connsiteX4" fmla="*/ 5826181 w 7368533"/>
              <a:gd name="connsiteY4" fmla="*/ 8545 h 5044904"/>
              <a:gd name="connsiteX5" fmla="*/ 6181001 w 7368533"/>
              <a:gd name="connsiteY5" fmla="*/ 8601 h 5044904"/>
              <a:gd name="connsiteX0" fmla="*/ 6180999 w 7368531"/>
              <a:gd name="connsiteY0" fmla="*/ 8601 h 5044904"/>
              <a:gd name="connsiteX1" fmla="*/ 7368531 w 7368531"/>
              <a:gd name="connsiteY1" fmla="*/ 5044904 h 5044904"/>
              <a:gd name="connsiteX2" fmla="*/ 5420978 w 7368531"/>
              <a:gd name="connsiteY2" fmla="*/ 5044904 h 5044904"/>
              <a:gd name="connsiteX3" fmla="*/ 0 w 7368531"/>
              <a:gd name="connsiteY3" fmla="*/ 0 h 5044904"/>
              <a:gd name="connsiteX4" fmla="*/ 5826179 w 7368531"/>
              <a:gd name="connsiteY4" fmla="*/ 8545 h 5044904"/>
              <a:gd name="connsiteX5" fmla="*/ 6180999 w 7368531"/>
              <a:gd name="connsiteY5" fmla="*/ 8601 h 5044904"/>
              <a:gd name="connsiteX0" fmla="*/ 6180999 w 7368531"/>
              <a:gd name="connsiteY0" fmla="*/ 8601 h 5044904"/>
              <a:gd name="connsiteX1" fmla="*/ 7368531 w 7368531"/>
              <a:gd name="connsiteY1" fmla="*/ 5044904 h 5044904"/>
              <a:gd name="connsiteX2" fmla="*/ 4347 w 7368531"/>
              <a:gd name="connsiteY2" fmla="*/ 5027515 h 5044904"/>
              <a:gd name="connsiteX3" fmla="*/ 0 w 7368531"/>
              <a:gd name="connsiteY3" fmla="*/ 0 h 5044904"/>
              <a:gd name="connsiteX4" fmla="*/ 5826179 w 7368531"/>
              <a:gd name="connsiteY4" fmla="*/ 8545 h 5044904"/>
              <a:gd name="connsiteX5" fmla="*/ 6180999 w 7368531"/>
              <a:gd name="connsiteY5" fmla="*/ 8601 h 504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8531" h="5044904">
                <a:moveTo>
                  <a:pt x="6180999" y="8601"/>
                </a:moveTo>
                <a:lnTo>
                  <a:pt x="7368531" y="5044904"/>
                </a:lnTo>
                <a:lnTo>
                  <a:pt x="4347" y="5027515"/>
                </a:lnTo>
                <a:cubicBezTo>
                  <a:pt x="8694" y="3350228"/>
                  <a:pt x="4347" y="7956"/>
                  <a:pt x="0" y="0"/>
                </a:cubicBezTo>
                <a:lnTo>
                  <a:pt x="5826179" y="8545"/>
                </a:lnTo>
                <a:lnTo>
                  <a:pt x="6180999" y="8601"/>
                </a:lnTo>
                <a:close/>
              </a:path>
            </a:pathLst>
          </a:custGeom>
          <a:solidFill>
            <a:srgbClr val="2C8541"/>
          </a:solidFill>
          <a:ln>
            <a:solidFill>
              <a:srgbClr val="58A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Roboto"/>
            </a:endParaRPr>
          </a:p>
        </p:txBody>
      </p:sp>
      <p:sp>
        <p:nvSpPr>
          <p:cNvPr id="6" name="TextBox 5">
            <a:extLst>
              <a:ext uri="{FF2B5EF4-FFF2-40B4-BE49-F238E27FC236}">
                <a16:creationId xmlns:a16="http://schemas.microsoft.com/office/drawing/2014/main" id="{4FD175A0-19AD-F443-83AF-A030DC982B96}"/>
              </a:ext>
            </a:extLst>
          </p:cNvPr>
          <p:cNvSpPr txBox="1"/>
          <p:nvPr/>
        </p:nvSpPr>
        <p:spPr>
          <a:xfrm>
            <a:off x="304800" y="2886544"/>
            <a:ext cx="8132812" cy="1446550"/>
          </a:xfrm>
          <a:prstGeom prst="rect">
            <a:avLst/>
          </a:prstGeom>
          <a:noFill/>
        </p:spPr>
        <p:txBody>
          <a:bodyPr wrap="square" lIns="91440" tIns="45720" rIns="91440" bIns="45720" rtlCol="0" anchor="t">
            <a:spAutoFit/>
          </a:bodyPr>
          <a:lstStyle/>
          <a:p>
            <a:pPr defTabSz="685800"/>
            <a:r>
              <a:rPr lang="en-US" sz="4400" b="1">
                <a:solidFill>
                  <a:prstClr val="white"/>
                </a:solidFill>
                <a:latin typeface="Montserrat"/>
                <a:ea typeface="Montserrat"/>
                <a:cs typeface="Montserrat" pitchFamily="34" charset="0"/>
              </a:rPr>
              <a:t>Grants &amp; Community Impact Opportunities</a:t>
            </a:r>
          </a:p>
        </p:txBody>
      </p:sp>
      <p:pic>
        <p:nvPicPr>
          <p:cNvPr id="3" name="Picture 2" descr="A black and orange rectangle  AI-generated content may be incorrect.">
            <a:extLst>
              <a:ext uri="{FF2B5EF4-FFF2-40B4-BE49-F238E27FC236}">
                <a16:creationId xmlns:a16="http://schemas.microsoft.com/office/drawing/2014/main" id="{84FF44AF-50A5-A9FE-DA77-C06E9D9E5843}"/>
              </a:ext>
            </a:extLst>
          </p:cNvPr>
          <p:cNvPicPr>
            <a:picLocks noChangeAspect="1"/>
          </p:cNvPicPr>
          <p:nvPr/>
        </p:nvPicPr>
        <p:blipFill>
          <a:blip r:embed="rId2"/>
          <a:stretch>
            <a:fillRect/>
          </a:stretch>
        </p:blipFill>
        <p:spPr>
          <a:xfrm>
            <a:off x="0" y="6444947"/>
            <a:ext cx="12192000" cy="566058"/>
          </a:xfrm>
          <a:prstGeom prst="rect">
            <a:avLst/>
          </a:prstGeom>
        </p:spPr>
      </p:pic>
      <p:pic>
        <p:nvPicPr>
          <p:cNvPr id="10" name="Picture 9" descr="A green text on a white background  AI-generated content may be incorrect.">
            <a:extLst>
              <a:ext uri="{FF2B5EF4-FFF2-40B4-BE49-F238E27FC236}">
                <a16:creationId xmlns:a16="http://schemas.microsoft.com/office/drawing/2014/main" id="{96AA4E50-D6B6-A576-BE70-99216AC645D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115271" y="220780"/>
            <a:ext cx="2664543" cy="807134"/>
          </a:xfrm>
          <a:prstGeom prst="rect">
            <a:avLst/>
          </a:prstGeom>
        </p:spPr>
      </p:pic>
    </p:spTree>
    <p:extLst>
      <p:ext uri="{BB962C8B-B14F-4D97-AF65-F5344CB8AC3E}">
        <p14:creationId xmlns:p14="http://schemas.microsoft.com/office/powerpoint/2010/main" val="3553936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3"/>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F81B591A-7B21-BEC6-ED95-166FB0137718}"/>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7" name="TextBox 6">
            <a:extLst>
              <a:ext uri="{FF2B5EF4-FFF2-40B4-BE49-F238E27FC236}">
                <a16:creationId xmlns:a16="http://schemas.microsoft.com/office/drawing/2014/main" id="{6700C9F8-32E4-47BA-E5E6-A7450633D5B2}"/>
              </a:ext>
            </a:extLst>
          </p:cNvPr>
          <p:cNvSpPr txBox="1"/>
          <p:nvPr/>
        </p:nvSpPr>
        <p:spPr>
          <a:xfrm>
            <a:off x="475526" y="1324054"/>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Your Hosts</a:t>
            </a:r>
            <a:endParaRPr lang="en-US" sz="1050">
              <a:solidFill>
                <a:srgbClr val="2C8541"/>
              </a:solidFill>
              <a:latin typeface="Roboto"/>
              <a:ea typeface="Roboto"/>
              <a:cs typeface="Roboto" pitchFamily="34" charset="0"/>
            </a:endParaRPr>
          </a:p>
        </p:txBody>
      </p:sp>
      <p:sp>
        <p:nvSpPr>
          <p:cNvPr id="8" name="TextBox 7">
            <a:extLst>
              <a:ext uri="{FF2B5EF4-FFF2-40B4-BE49-F238E27FC236}">
                <a16:creationId xmlns:a16="http://schemas.microsoft.com/office/drawing/2014/main" id="{BDB9D4E7-AA07-1228-3C12-3BD99060810B}"/>
              </a:ext>
            </a:extLst>
          </p:cNvPr>
          <p:cNvSpPr txBox="1"/>
          <p:nvPr/>
        </p:nvSpPr>
        <p:spPr>
          <a:xfrm>
            <a:off x="475526" y="2480966"/>
            <a:ext cx="9322608" cy="913199"/>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sz="2400">
                <a:solidFill>
                  <a:prstClr val="black"/>
                </a:solidFill>
                <a:latin typeface="Roboto" pitchFamily="2" charset="0"/>
                <a:cs typeface="Roboto" pitchFamily="34" charset="0"/>
              </a:rPr>
              <a:t>Krista Williams, Grants and Scholarship Coordinator</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sz="2400">
                <a:solidFill>
                  <a:prstClr val="black"/>
                </a:solidFill>
                <a:latin typeface="Roboto" pitchFamily="2" charset="0"/>
                <a:cs typeface="Roboto" pitchFamily="34" charset="0"/>
              </a:rPr>
              <a:t>Nathaniel Rasmussen, Community Impact Director</a:t>
            </a:r>
          </a:p>
        </p:txBody>
      </p:sp>
      <p:pic>
        <p:nvPicPr>
          <p:cNvPr id="2" name="Picture 1" descr="A logo with a tree and text  AI-generated content may be incorrect.">
            <a:extLst>
              <a:ext uri="{FF2B5EF4-FFF2-40B4-BE49-F238E27FC236}">
                <a16:creationId xmlns:a16="http://schemas.microsoft.com/office/drawing/2014/main" id="{7C149EDB-1B75-AA72-462B-7F80910A2FBD}"/>
              </a:ext>
            </a:extLst>
          </p:cNvPr>
          <p:cNvPicPr>
            <a:picLocks noChangeAspect="1"/>
          </p:cNvPicPr>
          <p:nvPr/>
        </p:nvPicPr>
        <p:blipFill>
          <a:blip r:embed="rId4"/>
          <a:stretch>
            <a:fillRect/>
          </a:stretch>
        </p:blipFill>
        <p:spPr>
          <a:xfrm>
            <a:off x="10640068" y="193523"/>
            <a:ext cx="1374244" cy="1620763"/>
          </a:xfrm>
          <a:prstGeom prst="rect">
            <a:avLst/>
          </a:prstGeom>
        </p:spPr>
      </p:pic>
      <p:pic>
        <p:nvPicPr>
          <p:cNvPr id="5" name="Picture 4" descr="A black and orange rectangle  AI-generated content may be incorrect.">
            <a:extLst>
              <a:ext uri="{FF2B5EF4-FFF2-40B4-BE49-F238E27FC236}">
                <a16:creationId xmlns:a16="http://schemas.microsoft.com/office/drawing/2014/main" id="{4E9E8811-2FF4-566F-0779-C0F74479A033}"/>
              </a:ext>
            </a:extLst>
          </p:cNvPr>
          <p:cNvPicPr>
            <a:picLocks noChangeAspect="1"/>
          </p:cNvPicPr>
          <p:nvPr/>
        </p:nvPicPr>
        <p:blipFill>
          <a:blip r:embed="rId5"/>
          <a:stretch>
            <a:fillRect/>
          </a:stretch>
        </p:blipFill>
        <p:spPr>
          <a:xfrm>
            <a:off x="0" y="6444947"/>
            <a:ext cx="12192000" cy="566058"/>
          </a:xfrm>
          <a:prstGeom prst="rect">
            <a:avLst/>
          </a:prstGeom>
        </p:spPr>
      </p:pic>
    </p:spTree>
    <p:extLst>
      <p:ext uri="{BB962C8B-B14F-4D97-AF65-F5344CB8AC3E}">
        <p14:creationId xmlns:p14="http://schemas.microsoft.com/office/powerpoint/2010/main" val="2497098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090F8-5763-8B50-E5B7-9B39F16AA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087426" cy="7401884"/>
          </a:xfrm>
          <a:prstGeom prst="rect">
            <a:avLst/>
          </a:prstGeom>
        </p:spPr>
      </p:pic>
      <p:sp>
        <p:nvSpPr>
          <p:cNvPr id="7" name="Freeform 6">
            <a:extLst>
              <a:ext uri="{FF2B5EF4-FFF2-40B4-BE49-F238E27FC236}">
                <a16:creationId xmlns:a16="http://schemas.microsoft.com/office/drawing/2014/main" id="{C564D201-127E-7FA1-2B85-4F671030121E}"/>
              </a:ext>
            </a:extLst>
          </p:cNvPr>
          <p:cNvSpPr/>
          <p:nvPr/>
        </p:nvSpPr>
        <p:spPr>
          <a:xfrm flipH="1" flipV="1">
            <a:off x="9963475" y="-25829"/>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pic>
        <p:nvPicPr>
          <p:cNvPr id="4" name="Picture 3" descr="A black and orange rectangle  AI-generated content may be incorrect.">
            <a:extLst>
              <a:ext uri="{FF2B5EF4-FFF2-40B4-BE49-F238E27FC236}">
                <a16:creationId xmlns:a16="http://schemas.microsoft.com/office/drawing/2014/main" id="{0DD14BBF-0A7C-F206-BE0B-98BB37FC33A6}"/>
              </a:ext>
            </a:extLst>
          </p:cNvPr>
          <p:cNvPicPr>
            <a:picLocks noChangeAspect="1"/>
          </p:cNvPicPr>
          <p:nvPr/>
        </p:nvPicPr>
        <p:blipFill>
          <a:blip r:embed="rId3"/>
          <a:stretch>
            <a:fillRect/>
          </a:stretch>
        </p:blipFill>
        <p:spPr>
          <a:xfrm>
            <a:off x="0" y="6202837"/>
            <a:ext cx="12192000" cy="930758"/>
          </a:xfrm>
          <a:prstGeom prst="rect">
            <a:avLst/>
          </a:prstGeom>
        </p:spPr>
      </p:pic>
      <p:pic>
        <p:nvPicPr>
          <p:cNvPr id="9" name="Picture 8" descr="A logo with a tree and text  AI-generated content may be incorrect.">
            <a:extLst>
              <a:ext uri="{FF2B5EF4-FFF2-40B4-BE49-F238E27FC236}">
                <a16:creationId xmlns:a16="http://schemas.microsoft.com/office/drawing/2014/main" id="{3330CAF9-B98C-D429-DC6A-AE9EE6A3EEE0}"/>
              </a:ext>
            </a:extLst>
          </p:cNvPr>
          <p:cNvPicPr>
            <a:picLocks noChangeAspect="1"/>
          </p:cNvPicPr>
          <p:nvPr/>
        </p:nvPicPr>
        <p:blipFill>
          <a:blip r:embed="rId4"/>
          <a:stretch>
            <a:fillRect/>
          </a:stretch>
        </p:blipFill>
        <p:spPr>
          <a:xfrm>
            <a:off x="10591687" y="96761"/>
            <a:ext cx="1374244" cy="1620763"/>
          </a:xfrm>
          <a:prstGeom prst="rect">
            <a:avLst/>
          </a:prstGeom>
        </p:spPr>
      </p:pic>
      <p:sp>
        <p:nvSpPr>
          <p:cNvPr id="2" name="Rectangle 1">
            <a:extLst>
              <a:ext uri="{FF2B5EF4-FFF2-40B4-BE49-F238E27FC236}">
                <a16:creationId xmlns:a16="http://schemas.microsoft.com/office/drawing/2014/main" id="{53B3B7AD-8EFE-6EC2-55E7-B36720319C76}"/>
              </a:ext>
            </a:extLst>
          </p:cNvPr>
          <p:cNvSpPr/>
          <p:nvPr/>
        </p:nvSpPr>
        <p:spPr>
          <a:xfrm>
            <a:off x="69203" y="5837219"/>
            <a:ext cx="6026797" cy="830997"/>
          </a:xfrm>
          <a:prstGeom prst="rect">
            <a:avLst/>
          </a:prstGeom>
          <a:noFill/>
          <a:effectLst>
            <a:glow rad="63500">
              <a:schemeClr val="bg1">
                <a:alpha val="40000"/>
              </a:schemeClr>
            </a:glow>
          </a:effectLst>
        </p:spPr>
        <p:txBody>
          <a:bodyPr wrap="square" lIns="91440" tIns="45720" rIns="91440" bIns="45720">
            <a:spAutoFit/>
          </a:bodyPr>
          <a:lstStyle/>
          <a:p>
            <a:pPr algn="ctr"/>
            <a:r>
              <a:rPr lang="en-US" sz="4800" b="1" cap="none" spc="0">
                <a:ln w="0">
                  <a:noFill/>
                </a:ln>
                <a:solidFill>
                  <a:srgbClr val="DB4C26"/>
                </a:solidFill>
                <a:effectLst>
                  <a:outerShdw blurRad="38100" dist="19050" dir="2700000" algn="tl" rotWithShape="0">
                    <a:schemeClr val="dk1">
                      <a:alpha val="40000"/>
                    </a:schemeClr>
                  </a:outerShdw>
                </a:effectLst>
                <a:latin typeface="Montserrat" panose="00000500000000000000" pitchFamily="2" charset="0"/>
              </a:rPr>
              <a:t>Centre Inspires</a:t>
            </a:r>
            <a:endParaRPr lang="en-US" sz="4800" b="1" cap="none" spc="0">
              <a:ln w="0">
                <a:noFill/>
              </a:ln>
              <a:solidFill>
                <a:srgbClr val="DB4C26"/>
              </a:solidFill>
              <a:effectLst>
                <a:outerShdw blurRad="38100" dist="19050" dir="2700000" algn="tl" rotWithShape="0">
                  <a:schemeClr val="dk1">
                    <a:alpha val="40000"/>
                  </a:schemeClr>
                </a:outerShdw>
              </a:effectLst>
              <a:latin typeface="Montserrat"/>
            </a:endParaRPr>
          </a:p>
        </p:txBody>
      </p:sp>
    </p:spTree>
    <p:extLst>
      <p:ext uri="{BB962C8B-B14F-4D97-AF65-F5344CB8AC3E}">
        <p14:creationId xmlns:p14="http://schemas.microsoft.com/office/powerpoint/2010/main" val="73550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D175A0-19AD-F443-83AF-A030DC982B96}"/>
              </a:ext>
            </a:extLst>
          </p:cNvPr>
          <p:cNvSpPr txBox="1"/>
          <p:nvPr/>
        </p:nvSpPr>
        <p:spPr>
          <a:xfrm>
            <a:off x="475526" y="1324054"/>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Centre Inspires</a:t>
            </a:r>
            <a:endParaRPr lang="en-US" sz="1050">
              <a:solidFill>
                <a:srgbClr val="2C8541"/>
              </a:solidFill>
              <a:latin typeface="Roboto"/>
              <a:ea typeface="Roboto"/>
              <a:cs typeface="Roboto" pitchFamily="34" charset="0"/>
            </a:endParaRPr>
          </a:p>
        </p:txBody>
      </p:sp>
      <p:sp>
        <p:nvSpPr>
          <p:cNvPr id="2" name="TextBox 1">
            <a:extLst>
              <a:ext uri="{FF2B5EF4-FFF2-40B4-BE49-F238E27FC236}">
                <a16:creationId xmlns:a16="http://schemas.microsoft.com/office/drawing/2014/main" id="{3290D599-ABFB-BB44-BD5B-A917F65A0AC1}"/>
              </a:ext>
            </a:extLst>
          </p:cNvPr>
          <p:cNvSpPr txBox="1"/>
          <p:nvPr/>
        </p:nvSpPr>
        <p:spPr>
          <a:xfrm>
            <a:off x="475526" y="2377806"/>
            <a:ext cx="7924800" cy="3147144"/>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Letter of Intent opens </a:t>
            </a:r>
            <a:r>
              <a:rPr lang="en-US" b="1">
                <a:latin typeface="Roboto" pitchFamily="2" charset="0"/>
                <a:cs typeface="Roboto" pitchFamily="34" charset="0"/>
              </a:rPr>
              <a:t>June 8</a:t>
            </a:r>
            <a:r>
              <a:rPr lang="en-US">
                <a:latin typeface="Roboto" pitchFamily="2" charset="0"/>
                <a:cs typeface="Roboto" pitchFamily="34" charset="0"/>
              </a:rPr>
              <a:t> and closes </a:t>
            </a:r>
            <a:r>
              <a:rPr lang="en-US" b="1">
                <a:latin typeface="Roboto" pitchFamily="2" charset="0"/>
                <a:cs typeface="Roboto" pitchFamily="34" charset="0"/>
              </a:rPr>
              <a:t>July 9</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Open to 501(c)(3) nonprofit organizations, governmental units/agencies. Unincorporated groups may apply through a 501(c)(3) nonprofit organization that acts as a fiscal sponsor</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 To support innovative projects that have a significant impact in Centre County</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Centre Foundation will award $100,000 in grant funding to support one successful proposal</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After first round of proposals are reviewed, those that make it to Round 2 will be asked to complete a detailed application</a:t>
            </a:r>
          </a:p>
        </p:txBody>
      </p:sp>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2"/>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F81B591A-7B21-BEC6-ED95-166FB0137718}"/>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pic>
        <p:nvPicPr>
          <p:cNvPr id="8" name="Picture 7" descr="A black and orange rectangle  AI-generated content may be incorrect.">
            <a:extLst>
              <a:ext uri="{FF2B5EF4-FFF2-40B4-BE49-F238E27FC236}">
                <a16:creationId xmlns:a16="http://schemas.microsoft.com/office/drawing/2014/main" id="{27E2DDD1-8464-FC92-382A-AE7A54E02CBB}"/>
              </a:ext>
            </a:extLst>
          </p:cNvPr>
          <p:cNvPicPr>
            <a:picLocks noChangeAspect="1"/>
          </p:cNvPicPr>
          <p:nvPr/>
        </p:nvPicPr>
        <p:blipFill>
          <a:blip r:embed="rId3"/>
          <a:stretch>
            <a:fillRect/>
          </a:stretch>
        </p:blipFill>
        <p:spPr>
          <a:xfrm>
            <a:off x="0" y="6444947"/>
            <a:ext cx="12192000" cy="566058"/>
          </a:xfrm>
          <a:prstGeom prst="rect">
            <a:avLst/>
          </a:prstGeom>
        </p:spPr>
      </p:pic>
      <p:pic>
        <p:nvPicPr>
          <p:cNvPr id="11" name="Picture 10" descr="A logo with a tree and text  AI-generated content may be incorrect.">
            <a:extLst>
              <a:ext uri="{FF2B5EF4-FFF2-40B4-BE49-F238E27FC236}">
                <a16:creationId xmlns:a16="http://schemas.microsoft.com/office/drawing/2014/main" id="{4984C41F-B479-6925-6C4A-C97E71A04689}"/>
              </a:ext>
            </a:extLst>
          </p:cNvPr>
          <p:cNvPicPr>
            <a:picLocks noChangeAspect="1"/>
          </p:cNvPicPr>
          <p:nvPr/>
        </p:nvPicPr>
        <p:blipFill>
          <a:blip r:embed="rId4"/>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4006746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D175A0-19AD-F443-83AF-A030DC982B96}"/>
              </a:ext>
            </a:extLst>
          </p:cNvPr>
          <p:cNvSpPr txBox="1"/>
          <p:nvPr/>
        </p:nvSpPr>
        <p:spPr>
          <a:xfrm>
            <a:off x="475526" y="1324054"/>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Centre Inspires</a:t>
            </a:r>
            <a:endParaRPr lang="en-US" sz="1050">
              <a:solidFill>
                <a:srgbClr val="2C8541"/>
              </a:solidFill>
              <a:latin typeface="Roboto"/>
              <a:ea typeface="Roboto"/>
              <a:cs typeface="Roboto" pitchFamily="34" charset="0"/>
            </a:endParaRPr>
          </a:p>
        </p:txBody>
      </p:sp>
      <p:sp>
        <p:nvSpPr>
          <p:cNvPr id="2" name="TextBox 1">
            <a:extLst>
              <a:ext uri="{FF2B5EF4-FFF2-40B4-BE49-F238E27FC236}">
                <a16:creationId xmlns:a16="http://schemas.microsoft.com/office/drawing/2014/main" id="{3290D599-ABFB-BB44-BD5B-A917F65A0AC1}"/>
              </a:ext>
            </a:extLst>
          </p:cNvPr>
          <p:cNvSpPr txBox="1"/>
          <p:nvPr/>
        </p:nvSpPr>
        <p:spPr>
          <a:xfrm>
            <a:off x="916912" y="2026204"/>
            <a:ext cx="7924800" cy="3331810"/>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endParaRPr lang="en-US">
              <a:solidFill>
                <a:prstClr val="black"/>
              </a:solidFill>
              <a:highlight>
                <a:srgbClr val="FFFF00"/>
              </a:highlight>
              <a:latin typeface="Roboto" pitchFamily="2" charset="0"/>
              <a:cs typeface="Roboto" pitchFamily="34" charset="0"/>
            </a:endParaRPr>
          </a:p>
          <a:p>
            <a:pPr marL="285750" indent="-285750">
              <a:lnSpc>
                <a:spcPct val="80000"/>
              </a:lnSpc>
              <a:spcBef>
                <a:spcPct val="20000"/>
              </a:spcBef>
              <a:spcAft>
                <a:spcPts val="1200"/>
              </a:spcAft>
              <a:buFont typeface="Arial" panose="020B0604020202020204" pitchFamily="34" charset="0"/>
              <a:buChar char="•"/>
              <a:defRPr>
                <a:latin typeface="Roboto"/>
              </a:defRPr>
            </a:pPr>
            <a:r>
              <a:rPr lang="en-US">
                <a:solidFill>
                  <a:prstClr val="black"/>
                </a:solidFill>
                <a:latin typeface="Roboto" pitchFamily="2" charset="0"/>
                <a:cs typeface="Roboto" pitchFamily="34" charset="0"/>
              </a:rPr>
              <a:t>ACRES Aquaponics - 2019</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solidFill>
                  <a:prstClr val="black"/>
                </a:solidFill>
                <a:latin typeface="Roboto" pitchFamily="2" charset="0"/>
                <a:cs typeface="Roboto" pitchFamily="34" charset="0"/>
              </a:rPr>
              <a:t>The Rivet - 2018</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solidFill>
                  <a:prstClr val="black"/>
                </a:solidFill>
                <a:latin typeface="Roboto" pitchFamily="2" charset="0"/>
                <a:cs typeface="Roboto" pitchFamily="34" charset="0"/>
              </a:rPr>
              <a:t>Good Day Café - 2017</a:t>
            </a:r>
            <a:endParaRPr lang="en-US" b="1">
              <a:solidFill>
                <a:prstClr val="black"/>
              </a:solidFill>
              <a:latin typeface="Roboto" pitchFamily="2" charset="0"/>
              <a:cs typeface="Roboto" pitchFamily="34" charset="0"/>
            </a:endParaRPr>
          </a:p>
          <a:p>
            <a:pPr marL="285750" indent="-285750">
              <a:lnSpc>
                <a:spcPct val="80000"/>
              </a:lnSpc>
              <a:spcBef>
                <a:spcPct val="20000"/>
              </a:spcBef>
              <a:spcAft>
                <a:spcPts val="1200"/>
              </a:spcAft>
              <a:buFont typeface="Arial" panose="020B0604020202020204" pitchFamily="34" charset="0"/>
              <a:buChar char="•"/>
              <a:defRPr>
                <a:latin typeface="Roboto"/>
              </a:defRPr>
            </a:pPr>
            <a:r>
              <a:rPr lang="en-US" err="1">
                <a:solidFill>
                  <a:prstClr val="black"/>
                </a:solidFill>
                <a:latin typeface="Roboto" pitchFamily="2" charset="0"/>
                <a:cs typeface="Roboto" pitchFamily="34" charset="0"/>
              </a:rPr>
              <a:t>Centred</a:t>
            </a:r>
            <a:r>
              <a:rPr lang="en-US">
                <a:solidFill>
                  <a:prstClr val="black"/>
                </a:solidFill>
                <a:latin typeface="Roboto" pitchFamily="2" charset="0"/>
                <a:cs typeface="Roboto" pitchFamily="34" charset="0"/>
              </a:rPr>
              <a:t> Outdoors - 2016</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solidFill>
                  <a:prstClr val="black"/>
                </a:solidFill>
                <a:latin typeface="Roboto" pitchFamily="2" charset="0"/>
                <a:cs typeface="Roboto" pitchFamily="34" charset="0"/>
              </a:rPr>
              <a:t>Food </a:t>
            </a:r>
            <a:r>
              <a:rPr lang="en-US" err="1">
                <a:solidFill>
                  <a:prstClr val="black"/>
                </a:solidFill>
                <a:latin typeface="Roboto" pitchFamily="2" charset="0"/>
                <a:cs typeface="Roboto" pitchFamily="34" charset="0"/>
              </a:rPr>
              <a:t>Centres</a:t>
            </a:r>
            <a:r>
              <a:rPr lang="en-US">
                <a:solidFill>
                  <a:prstClr val="black"/>
                </a:solidFill>
                <a:latin typeface="Roboto" pitchFamily="2" charset="0"/>
                <a:cs typeface="Roboto" pitchFamily="34" charset="0"/>
              </a:rPr>
              <a:t> - 2015</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solidFill>
                  <a:prstClr val="black"/>
                </a:solidFill>
                <a:latin typeface="Roboto" pitchFamily="2" charset="0"/>
                <a:cs typeface="Roboto" pitchFamily="34" charset="0"/>
              </a:rPr>
              <a:t>Book Benches - 2014</a:t>
            </a:r>
          </a:p>
          <a:p>
            <a:pPr>
              <a:lnSpc>
                <a:spcPct val="80000"/>
              </a:lnSpc>
              <a:spcBef>
                <a:spcPct val="20000"/>
              </a:spcBef>
              <a:spcAft>
                <a:spcPts val="1200"/>
              </a:spcAft>
              <a:defRPr>
                <a:latin typeface="Roboto"/>
              </a:defRPr>
            </a:pPr>
            <a:endParaRPr lang="en-US" b="1">
              <a:solidFill>
                <a:prstClr val="black"/>
              </a:solidFill>
              <a:latin typeface="Roboto" pitchFamily="2" charset="0"/>
              <a:cs typeface="Roboto" pitchFamily="34" charset="0"/>
            </a:endParaRPr>
          </a:p>
        </p:txBody>
      </p:sp>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2"/>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F81B591A-7B21-BEC6-ED95-166FB0137718}"/>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pic>
        <p:nvPicPr>
          <p:cNvPr id="8" name="Picture 7" descr="A black and orange rectangle  AI-generated content may be incorrect.">
            <a:extLst>
              <a:ext uri="{FF2B5EF4-FFF2-40B4-BE49-F238E27FC236}">
                <a16:creationId xmlns:a16="http://schemas.microsoft.com/office/drawing/2014/main" id="{10E83198-876C-ACB1-A479-9C2CA55B1454}"/>
              </a:ext>
            </a:extLst>
          </p:cNvPr>
          <p:cNvPicPr>
            <a:picLocks noChangeAspect="1"/>
          </p:cNvPicPr>
          <p:nvPr/>
        </p:nvPicPr>
        <p:blipFill>
          <a:blip r:embed="rId3"/>
          <a:stretch>
            <a:fillRect/>
          </a:stretch>
        </p:blipFill>
        <p:spPr>
          <a:xfrm>
            <a:off x="0" y="6444947"/>
            <a:ext cx="12192000" cy="566058"/>
          </a:xfrm>
          <a:prstGeom prst="rect">
            <a:avLst/>
          </a:prstGeom>
        </p:spPr>
      </p:pic>
      <p:pic>
        <p:nvPicPr>
          <p:cNvPr id="11" name="Picture 10" descr="A logo with a tree and text  AI-generated content may be incorrect.">
            <a:extLst>
              <a:ext uri="{FF2B5EF4-FFF2-40B4-BE49-F238E27FC236}">
                <a16:creationId xmlns:a16="http://schemas.microsoft.com/office/drawing/2014/main" id="{305899E1-2611-8205-E090-072C157E06D7}"/>
              </a:ext>
            </a:extLst>
          </p:cNvPr>
          <p:cNvPicPr>
            <a:picLocks noChangeAspect="1"/>
          </p:cNvPicPr>
          <p:nvPr/>
        </p:nvPicPr>
        <p:blipFill>
          <a:blip r:embed="rId4"/>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7699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B4CFC-8BC7-7E94-6F23-0ED2A86E834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EC9242D-4FB1-FA41-0F9B-B63E13D3DD07}"/>
              </a:ext>
            </a:extLst>
          </p:cNvPr>
          <p:cNvSpPr txBox="1"/>
          <p:nvPr/>
        </p:nvSpPr>
        <p:spPr>
          <a:xfrm>
            <a:off x="412611" y="1003904"/>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Centre Inspires Timeline</a:t>
            </a:r>
            <a:endParaRPr lang="en-US" sz="1050">
              <a:solidFill>
                <a:srgbClr val="2C8541"/>
              </a:solidFill>
              <a:latin typeface="Roboto"/>
              <a:ea typeface="Roboto"/>
              <a:cs typeface="Roboto" pitchFamily="34" charset="0"/>
            </a:endParaRPr>
          </a:p>
        </p:txBody>
      </p:sp>
      <p:sp>
        <p:nvSpPr>
          <p:cNvPr id="2" name="TextBox 1">
            <a:extLst>
              <a:ext uri="{FF2B5EF4-FFF2-40B4-BE49-F238E27FC236}">
                <a16:creationId xmlns:a16="http://schemas.microsoft.com/office/drawing/2014/main" id="{FB21B04B-795F-D3AF-DA96-8FC5BB205628}"/>
              </a:ext>
            </a:extLst>
          </p:cNvPr>
          <p:cNvSpPr txBox="1"/>
          <p:nvPr/>
        </p:nvSpPr>
        <p:spPr>
          <a:xfrm>
            <a:off x="853997" y="1759688"/>
            <a:ext cx="7924800" cy="4249625"/>
          </a:xfrm>
          <a:prstGeom prst="rect">
            <a:avLst/>
          </a:prstGeom>
          <a:noFill/>
        </p:spPr>
        <p:txBody>
          <a:bodyPr wrap="square" rtlCol="0">
            <a:spAutoFit/>
          </a:bodyPr>
          <a:lstStyle/>
          <a:p>
            <a:pPr marL="285750" indent="-285750" fontAlgn="base">
              <a:buFont typeface="Arial" panose="020B0604020202020204" pitchFamily="34" charset="0"/>
              <a:buChar char="•"/>
            </a:pPr>
            <a:r>
              <a:rPr lang="en-US" b="1">
                <a:latin typeface="Roboto"/>
              </a:rPr>
              <a:t>Monday, June 8, 2026</a:t>
            </a:r>
            <a:r>
              <a:rPr lang="en-US">
                <a:latin typeface="Roboto"/>
              </a:rPr>
              <a:t> – Centre Inspires Round One (LOI) online application form opens.</a:t>
            </a:r>
          </a:p>
          <a:p>
            <a:pPr marL="285750" indent="-285750" fontAlgn="base">
              <a:buFont typeface="Arial" panose="020B0604020202020204" pitchFamily="34" charset="0"/>
              <a:buChar char="•"/>
            </a:pPr>
            <a:r>
              <a:rPr lang="en-US" b="1">
                <a:latin typeface="Roboto"/>
              </a:rPr>
              <a:t>Thursday, July 9, 2026</a:t>
            </a:r>
            <a:r>
              <a:rPr lang="en-US">
                <a:latin typeface="Roboto"/>
              </a:rPr>
              <a:t>– LOIs are due.</a:t>
            </a:r>
          </a:p>
          <a:p>
            <a:pPr marL="285750" indent="-285750" fontAlgn="base">
              <a:buFont typeface="Arial" panose="020B0604020202020204" pitchFamily="34" charset="0"/>
              <a:buChar char="•"/>
            </a:pPr>
            <a:r>
              <a:rPr lang="en-US" b="1">
                <a:latin typeface="Roboto"/>
              </a:rPr>
              <a:t>Monday, July 20, 2026</a:t>
            </a:r>
            <a:r>
              <a:rPr lang="en-US">
                <a:latin typeface="Roboto"/>
              </a:rPr>
              <a:t> – Applicants selected to proceed are notified and invited to submit a full application.</a:t>
            </a:r>
          </a:p>
          <a:p>
            <a:pPr marL="285750" indent="-285750" fontAlgn="base">
              <a:buFont typeface="Arial" panose="020B0604020202020204" pitchFamily="34" charset="0"/>
              <a:buChar char="•"/>
            </a:pPr>
            <a:r>
              <a:rPr lang="en-US" b="1">
                <a:latin typeface="Roboto"/>
              </a:rPr>
              <a:t>Tuesday, September 1, 2026</a:t>
            </a:r>
            <a:r>
              <a:rPr lang="en-US">
                <a:latin typeface="Roboto"/>
              </a:rPr>
              <a:t>– Round Two full applications are due.</a:t>
            </a:r>
          </a:p>
          <a:p>
            <a:pPr marL="285750" indent="-285750" fontAlgn="base">
              <a:buFont typeface="Arial" panose="020B0604020202020204" pitchFamily="34" charset="0"/>
              <a:buChar char="•"/>
            </a:pPr>
            <a:r>
              <a:rPr lang="en-US" b="1">
                <a:latin typeface="Roboto"/>
              </a:rPr>
              <a:t>Thursday, October 8, 2026</a:t>
            </a:r>
            <a:r>
              <a:rPr lang="en-US">
                <a:latin typeface="Roboto"/>
              </a:rPr>
              <a:t> – Selected Applications make 1</a:t>
            </a:r>
            <a:r>
              <a:rPr lang="en-US" baseline="30000">
                <a:latin typeface="Roboto"/>
              </a:rPr>
              <a:t>st</a:t>
            </a:r>
            <a:r>
              <a:rPr lang="en-US">
                <a:latin typeface="Roboto"/>
              </a:rPr>
              <a:t> presentations.</a:t>
            </a:r>
          </a:p>
          <a:p>
            <a:pPr marL="285750" indent="-285750" fontAlgn="base">
              <a:buFont typeface="Arial" panose="020B0604020202020204" pitchFamily="34" charset="0"/>
              <a:buChar char="•"/>
            </a:pPr>
            <a:r>
              <a:rPr lang="en-US" b="1">
                <a:latin typeface="Roboto"/>
              </a:rPr>
              <a:t>Monday, October 12, 2026</a:t>
            </a:r>
            <a:r>
              <a:rPr lang="en-US">
                <a:latin typeface="Roboto"/>
              </a:rPr>
              <a:t> – Finalists are notified.</a:t>
            </a:r>
          </a:p>
          <a:p>
            <a:pPr marL="285750" indent="-285750" fontAlgn="base">
              <a:buFont typeface="Arial" panose="020B0604020202020204" pitchFamily="34" charset="0"/>
              <a:buChar char="•"/>
            </a:pPr>
            <a:r>
              <a:rPr lang="en-US" b="1">
                <a:latin typeface="Roboto"/>
              </a:rPr>
              <a:t>Thursday October 22, 2026, 5:00-7:00 pm</a:t>
            </a:r>
            <a:r>
              <a:rPr lang="en-US">
                <a:latin typeface="Roboto"/>
              </a:rPr>
              <a:t> – Finalists present to Centre Foundation’s Board in person at Old Gregg School in Spring Mills.</a:t>
            </a:r>
          </a:p>
          <a:p>
            <a:pPr marL="285750" indent="-285750" fontAlgn="base">
              <a:buFont typeface="Arial" panose="020B0604020202020204" pitchFamily="34" charset="0"/>
              <a:buChar char="•"/>
            </a:pPr>
            <a:r>
              <a:rPr lang="en-US" b="1">
                <a:latin typeface="Roboto"/>
              </a:rPr>
              <a:t>Tuesday, December 8, 2026 </a:t>
            </a:r>
            <a:r>
              <a:rPr lang="en-US">
                <a:latin typeface="Roboto"/>
              </a:rPr>
              <a:t>– Centre Inspires grant recipient will be announced at Centre Foundation’s Annual Holiday Party. At least one representative from your organization must be present.</a:t>
            </a:r>
          </a:p>
          <a:p>
            <a:pPr>
              <a:lnSpc>
                <a:spcPct val="80000"/>
              </a:lnSpc>
              <a:spcBef>
                <a:spcPct val="20000"/>
              </a:spcBef>
              <a:spcAft>
                <a:spcPts val="1200"/>
              </a:spcAft>
              <a:defRPr>
                <a:latin typeface="Roboto"/>
              </a:defRPr>
            </a:pPr>
            <a:endParaRPr lang="en-US" b="1">
              <a:solidFill>
                <a:prstClr val="black"/>
              </a:solidFill>
              <a:latin typeface="Roboto" pitchFamily="2" charset="0"/>
              <a:cs typeface="Roboto" pitchFamily="34" charset="0"/>
            </a:endParaRPr>
          </a:p>
        </p:txBody>
      </p:sp>
      <p:pic>
        <p:nvPicPr>
          <p:cNvPr id="10" name="Picture 9">
            <a:extLst>
              <a:ext uri="{FF2B5EF4-FFF2-40B4-BE49-F238E27FC236}">
                <a16:creationId xmlns:a16="http://schemas.microsoft.com/office/drawing/2014/main" id="{8B4DA1CD-3CE1-F6A0-AC20-B9A46D398DF7}"/>
              </a:ext>
            </a:extLst>
          </p:cNvPr>
          <p:cNvPicPr>
            <a:picLocks noChangeAspect="1"/>
          </p:cNvPicPr>
          <p:nvPr/>
        </p:nvPicPr>
        <p:blipFill>
          <a:blip r:embed="rId2"/>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C1DF28B4-013A-11F2-E156-20552BAAE89D}"/>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pic>
        <p:nvPicPr>
          <p:cNvPr id="8" name="Picture 7" descr="A black and orange rectangle  AI-generated content may be incorrect.">
            <a:extLst>
              <a:ext uri="{FF2B5EF4-FFF2-40B4-BE49-F238E27FC236}">
                <a16:creationId xmlns:a16="http://schemas.microsoft.com/office/drawing/2014/main" id="{3583ADE9-A3B9-25CA-285C-AB5131D39998}"/>
              </a:ext>
            </a:extLst>
          </p:cNvPr>
          <p:cNvPicPr>
            <a:picLocks noChangeAspect="1"/>
          </p:cNvPicPr>
          <p:nvPr/>
        </p:nvPicPr>
        <p:blipFill>
          <a:blip r:embed="rId3"/>
          <a:stretch>
            <a:fillRect/>
          </a:stretch>
        </p:blipFill>
        <p:spPr>
          <a:xfrm>
            <a:off x="0" y="6444947"/>
            <a:ext cx="12192000" cy="566058"/>
          </a:xfrm>
          <a:prstGeom prst="rect">
            <a:avLst/>
          </a:prstGeom>
        </p:spPr>
      </p:pic>
      <p:pic>
        <p:nvPicPr>
          <p:cNvPr id="11" name="Picture 10" descr="A logo with a tree and text  AI-generated content may be incorrect.">
            <a:extLst>
              <a:ext uri="{FF2B5EF4-FFF2-40B4-BE49-F238E27FC236}">
                <a16:creationId xmlns:a16="http://schemas.microsoft.com/office/drawing/2014/main" id="{71E1E620-FD5D-F060-9ECB-6291E7F3632A}"/>
              </a:ext>
            </a:extLst>
          </p:cNvPr>
          <p:cNvPicPr>
            <a:picLocks noChangeAspect="1"/>
          </p:cNvPicPr>
          <p:nvPr/>
        </p:nvPicPr>
        <p:blipFill>
          <a:blip r:embed="rId4"/>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4257808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8FB5E-7EB4-25F9-014E-3F8BCC578243}"/>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61550926-39F8-BA58-E6D0-469FED6F369F}"/>
              </a:ext>
            </a:extLst>
          </p:cNvPr>
          <p:cNvSpPr/>
          <p:nvPr/>
        </p:nvSpPr>
        <p:spPr>
          <a:xfrm>
            <a:off x="-5080" y="-48858"/>
            <a:ext cx="10139680" cy="6906858"/>
          </a:xfrm>
          <a:custGeom>
            <a:avLst/>
            <a:gdLst>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35626 h 5023262"/>
              <a:gd name="connsiteX4" fmla="*/ 409699 w 1947553"/>
              <a:gd name="connsiteY4" fmla="*/ 35626 h 5023262"/>
              <a:gd name="connsiteX5" fmla="*/ 760021 w 1947553"/>
              <a:gd name="connsiteY5" fmla="*/ 0 h 5023262"/>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35626 h 5023262"/>
              <a:gd name="connsiteX4" fmla="*/ 405201 w 1947553"/>
              <a:gd name="connsiteY4" fmla="*/ 8639 h 5023262"/>
              <a:gd name="connsiteX5" fmla="*/ 760021 w 1947553"/>
              <a:gd name="connsiteY5" fmla="*/ 0 h 5023262"/>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13137 h 5023262"/>
              <a:gd name="connsiteX4" fmla="*/ 405201 w 1947553"/>
              <a:gd name="connsiteY4" fmla="*/ 8639 h 5023262"/>
              <a:gd name="connsiteX5" fmla="*/ 760021 w 1947553"/>
              <a:gd name="connsiteY5" fmla="*/ 0 h 5023262"/>
              <a:gd name="connsiteX0" fmla="*/ 764368 w 1951900"/>
              <a:gd name="connsiteY0" fmla="*/ 0 h 5023262"/>
              <a:gd name="connsiteX1" fmla="*/ 1951900 w 1951900"/>
              <a:gd name="connsiteY1" fmla="*/ 5023262 h 5023262"/>
              <a:gd name="connsiteX2" fmla="*/ 4347 w 1951900"/>
              <a:gd name="connsiteY2" fmla="*/ 5023262 h 5023262"/>
              <a:gd name="connsiteX3" fmla="*/ 0 w 1951900"/>
              <a:gd name="connsiteY3" fmla="*/ 8790 h 5023262"/>
              <a:gd name="connsiteX4" fmla="*/ 409548 w 1951900"/>
              <a:gd name="connsiteY4" fmla="*/ 8639 h 5023262"/>
              <a:gd name="connsiteX5" fmla="*/ 764368 w 1951900"/>
              <a:gd name="connsiteY5" fmla="*/ 0 h 5023262"/>
              <a:gd name="connsiteX0" fmla="*/ 773062 w 1960594"/>
              <a:gd name="connsiteY0" fmla="*/ 0 h 5023262"/>
              <a:gd name="connsiteX1" fmla="*/ 1960594 w 1960594"/>
              <a:gd name="connsiteY1" fmla="*/ 5023262 h 5023262"/>
              <a:gd name="connsiteX2" fmla="*/ 13041 w 1960594"/>
              <a:gd name="connsiteY2" fmla="*/ 5023262 h 5023262"/>
              <a:gd name="connsiteX3" fmla="*/ 0 w 1960594"/>
              <a:gd name="connsiteY3" fmla="*/ 91387 h 5023262"/>
              <a:gd name="connsiteX4" fmla="*/ 418242 w 1960594"/>
              <a:gd name="connsiteY4" fmla="*/ 8639 h 5023262"/>
              <a:gd name="connsiteX5" fmla="*/ 773062 w 1960594"/>
              <a:gd name="connsiteY5" fmla="*/ 0 h 5023262"/>
              <a:gd name="connsiteX0" fmla="*/ 760021 w 1947553"/>
              <a:gd name="connsiteY0" fmla="*/ 8600 h 5031862"/>
              <a:gd name="connsiteX1" fmla="*/ 1947553 w 1947553"/>
              <a:gd name="connsiteY1" fmla="*/ 5031862 h 5031862"/>
              <a:gd name="connsiteX2" fmla="*/ 0 w 1947553"/>
              <a:gd name="connsiteY2" fmla="*/ 5031862 h 5031862"/>
              <a:gd name="connsiteX3" fmla="*/ 13042 w 1947553"/>
              <a:gd name="connsiteY3" fmla="*/ 0 h 5031862"/>
              <a:gd name="connsiteX4" fmla="*/ 405201 w 1947553"/>
              <a:gd name="connsiteY4" fmla="*/ 17239 h 5031862"/>
              <a:gd name="connsiteX5" fmla="*/ 760021 w 1947553"/>
              <a:gd name="connsiteY5" fmla="*/ 8600 h 5031862"/>
              <a:gd name="connsiteX0" fmla="*/ 760021 w 1947553"/>
              <a:gd name="connsiteY0" fmla="*/ 13097 h 5036359"/>
              <a:gd name="connsiteX1" fmla="*/ 1947553 w 1947553"/>
              <a:gd name="connsiteY1" fmla="*/ 5036359 h 5036359"/>
              <a:gd name="connsiteX2" fmla="*/ 0 w 1947553"/>
              <a:gd name="connsiteY2" fmla="*/ 5036359 h 5036359"/>
              <a:gd name="connsiteX3" fmla="*/ 13042 w 1947553"/>
              <a:gd name="connsiteY3" fmla="*/ 4497 h 5036359"/>
              <a:gd name="connsiteX4" fmla="*/ 405201 w 1947553"/>
              <a:gd name="connsiteY4" fmla="*/ 0 h 5036359"/>
              <a:gd name="connsiteX5" fmla="*/ 760021 w 1947553"/>
              <a:gd name="connsiteY5" fmla="*/ 13097 h 5036359"/>
              <a:gd name="connsiteX0" fmla="*/ 760021 w 1947553"/>
              <a:gd name="connsiteY0" fmla="*/ 56 h 5036359"/>
              <a:gd name="connsiteX1" fmla="*/ 1947553 w 1947553"/>
              <a:gd name="connsiteY1" fmla="*/ 5036359 h 5036359"/>
              <a:gd name="connsiteX2" fmla="*/ 0 w 1947553"/>
              <a:gd name="connsiteY2" fmla="*/ 5036359 h 5036359"/>
              <a:gd name="connsiteX3" fmla="*/ 13042 w 1947553"/>
              <a:gd name="connsiteY3" fmla="*/ 4497 h 5036359"/>
              <a:gd name="connsiteX4" fmla="*/ 405201 w 1947553"/>
              <a:gd name="connsiteY4" fmla="*/ 0 h 5036359"/>
              <a:gd name="connsiteX5" fmla="*/ 760021 w 1947553"/>
              <a:gd name="connsiteY5" fmla="*/ 56 h 5036359"/>
              <a:gd name="connsiteX0" fmla="*/ 6181001 w 7368533"/>
              <a:gd name="connsiteY0" fmla="*/ 8601 h 5044904"/>
              <a:gd name="connsiteX1" fmla="*/ 7368533 w 7368533"/>
              <a:gd name="connsiteY1" fmla="*/ 5044904 h 5044904"/>
              <a:gd name="connsiteX2" fmla="*/ 5420980 w 7368533"/>
              <a:gd name="connsiteY2" fmla="*/ 5044904 h 5044904"/>
              <a:gd name="connsiteX3" fmla="*/ 2 w 7368533"/>
              <a:gd name="connsiteY3" fmla="*/ 0 h 5044904"/>
              <a:gd name="connsiteX4" fmla="*/ 5826181 w 7368533"/>
              <a:gd name="connsiteY4" fmla="*/ 8545 h 5044904"/>
              <a:gd name="connsiteX5" fmla="*/ 6181001 w 7368533"/>
              <a:gd name="connsiteY5" fmla="*/ 8601 h 5044904"/>
              <a:gd name="connsiteX0" fmla="*/ 6180999 w 7368531"/>
              <a:gd name="connsiteY0" fmla="*/ 8601 h 5044904"/>
              <a:gd name="connsiteX1" fmla="*/ 7368531 w 7368531"/>
              <a:gd name="connsiteY1" fmla="*/ 5044904 h 5044904"/>
              <a:gd name="connsiteX2" fmla="*/ 5420978 w 7368531"/>
              <a:gd name="connsiteY2" fmla="*/ 5044904 h 5044904"/>
              <a:gd name="connsiteX3" fmla="*/ 0 w 7368531"/>
              <a:gd name="connsiteY3" fmla="*/ 0 h 5044904"/>
              <a:gd name="connsiteX4" fmla="*/ 5826179 w 7368531"/>
              <a:gd name="connsiteY4" fmla="*/ 8545 h 5044904"/>
              <a:gd name="connsiteX5" fmla="*/ 6180999 w 7368531"/>
              <a:gd name="connsiteY5" fmla="*/ 8601 h 5044904"/>
              <a:gd name="connsiteX0" fmla="*/ 6180999 w 7368531"/>
              <a:gd name="connsiteY0" fmla="*/ 8601 h 5044904"/>
              <a:gd name="connsiteX1" fmla="*/ 7368531 w 7368531"/>
              <a:gd name="connsiteY1" fmla="*/ 5044904 h 5044904"/>
              <a:gd name="connsiteX2" fmla="*/ 4347 w 7368531"/>
              <a:gd name="connsiteY2" fmla="*/ 5027515 h 5044904"/>
              <a:gd name="connsiteX3" fmla="*/ 0 w 7368531"/>
              <a:gd name="connsiteY3" fmla="*/ 0 h 5044904"/>
              <a:gd name="connsiteX4" fmla="*/ 5826179 w 7368531"/>
              <a:gd name="connsiteY4" fmla="*/ 8545 h 5044904"/>
              <a:gd name="connsiteX5" fmla="*/ 6180999 w 7368531"/>
              <a:gd name="connsiteY5" fmla="*/ 8601 h 504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8531" h="5044904">
                <a:moveTo>
                  <a:pt x="6180999" y="8601"/>
                </a:moveTo>
                <a:lnTo>
                  <a:pt x="7368531" y="5044904"/>
                </a:lnTo>
                <a:lnTo>
                  <a:pt x="4347" y="5027515"/>
                </a:lnTo>
                <a:cubicBezTo>
                  <a:pt x="8694" y="3350228"/>
                  <a:pt x="4347" y="7956"/>
                  <a:pt x="0" y="0"/>
                </a:cubicBezTo>
                <a:lnTo>
                  <a:pt x="5826179" y="8545"/>
                </a:lnTo>
                <a:lnTo>
                  <a:pt x="6180999" y="8601"/>
                </a:lnTo>
                <a:close/>
              </a:path>
            </a:pathLst>
          </a:custGeom>
          <a:solidFill>
            <a:srgbClr val="2C8541"/>
          </a:solidFill>
          <a:ln>
            <a:solidFill>
              <a:srgbClr val="58A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Roboto"/>
            </a:endParaRPr>
          </a:p>
        </p:txBody>
      </p:sp>
      <p:pic>
        <p:nvPicPr>
          <p:cNvPr id="4" name="Picture 3">
            <a:extLst>
              <a:ext uri="{FF2B5EF4-FFF2-40B4-BE49-F238E27FC236}">
                <a16:creationId xmlns:a16="http://schemas.microsoft.com/office/drawing/2014/main" id="{CF9F75B3-A318-01E1-2715-F679E648700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115271" y="220780"/>
            <a:ext cx="2664543" cy="807134"/>
          </a:xfrm>
          <a:prstGeom prst="rect">
            <a:avLst/>
          </a:prstGeom>
        </p:spPr>
      </p:pic>
      <p:sp>
        <p:nvSpPr>
          <p:cNvPr id="6" name="TextBox 5">
            <a:extLst>
              <a:ext uri="{FF2B5EF4-FFF2-40B4-BE49-F238E27FC236}">
                <a16:creationId xmlns:a16="http://schemas.microsoft.com/office/drawing/2014/main" id="{025BB593-85BE-3E74-9B2E-9357F3B62839}"/>
              </a:ext>
            </a:extLst>
          </p:cNvPr>
          <p:cNvSpPr txBox="1"/>
          <p:nvPr/>
        </p:nvSpPr>
        <p:spPr>
          <a:xfrm>
            <a:off x="304800" y="3758081"/>
            <a:ext cx="8132812" cy="769441"/>
          </a:xfrm>
          <a:prstGeom prst="rect">
            <a:avLst/>
          </a:prstGeom>
          <a:noFill/>
        </p:spPr>
        <p:txBody>
          <a:bodyPr wrap="square" lIns="91440" tIns="45720" rIns="91440" bIns="45720" rtlCol="0" anchor="t">
            <a:spAutoFit/>
          </a:bodyPr>
          <a:lstStyle/>
          <a:p>
            <a:pPr defTabSz="685800"/>
            <a:r>
              <a:rPr lang="en-US" sz="4400" b="1">
                <a:solidFill>
                  <a:prstClr val="white"/>
                </a:solidFill>
                <a:latin typeface="Montserrat"/>
                <a:ea typeface="Montserrat"/>
                <a:cs typeface="Montserrat" pitchFamily="34" charset="0"/>
              </a:rPr>
              <a:t>Centre Inspires Questions?</a:t>
            </a:r>
          </a:p>
        </p:txBody>
      </p:sp>
    </p:spTree>
    <p:extLst>
      <p:ext uri="{BB962C8B-B14F-4D97-AF65-F5344CB8AC3E}">
        <p14:creationId xmlns:p14="http://schemas.microsoft.com/office/powerpoint/2010/main" val="515952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8A56BA-384C-E5D9-0F4F-2D20D6DD3094}"/>
              </a:ext>
            </a:extLst>
          </p:cNvPr>
          <p:cNvSpPr txBox="1"/>
          <p:nvPr/>
        </p:nvSpPr>
        <p:spPr>
          <a:xfrm>
            <a:off x="437536" y="5803491"/>
            <a:ext cx="4457049" cy="830997"/>
          </a:xfrm>
          <a:prstGeom prst="rect">
            <a:avLst/>
          </a:prstGeom>
          <a:noFill/>
        </p:spPr>
        <p:txBody>
          <a:bodyPr wrap="square" rtlCol="0">
            <a:spAutoFit/>
          </a:bodyPr>
          <a:lstStyle/>
          <a:p>
            <a:pPr defTabSz="685800"/>
            <a:r>
              <a:rPr lang="en-US" sz="2400">
                <a:solidFill>
                  <a:schemeClr val="bg1"/>
                </a:solidFill>
                <a:latin typeface="Roboto" pitchFamily="50" charset="0"/>
                <a:cs typeface="Roboto" pitchFamily="34" charset="0"/>
              </a:rPr>
              <a:t>Giving Circle</a:t>
            </a:r>
          </a:p>
          <a:p>
            <a:pPr defTabSz="685800"/>
            <a:r>
              <a:rPr lang="en-US" sz="2400">
                <a:solidFill>
                  <a:schemeClr val="bg1"/>
                </a:solidFill>
                <a:latin typeface="Roboto" pitchFamily="50" charset="0"/>
                <a:cs typeface="Roboto" pitchFamily="34" charset="0"/>
              </a:rPr>
              <a:t>Grants </a:t>
            </a:r>
            <a:endParaRPr lang="en-US" sz="2400">
              <a:solidFill>
                <a:schemeClr val="bg1"/>
              </a:solidFill>
              <a:latin typeface="Roboto" pitchFamily="34" charset="0"/>
              <a:cs typeface="Roboto" pitchFamily="34" charset="0"/>
            </a:endParaRPr>
          </a:p>
        </p:txBody>
      </p:sp>
      <p:pic>
        <p:nvPicPr>
          <p:cNvPr id="9" name="Picture 8">
            <a:extLst>
              <a:ext uri="{FF2B5EF4-FFF2-40B4-BE49-F238E27FC236}">
                <a16:creationId xmlns:a16="http://schemas.microsoft.com/office/drawing/2014/main" id="{7C7C0784-1DC1-E868-C5FB-8C4D3602E8C4}"/>
              </a:ext>
            </a:extLst>
          </p:cNvPr>
          <p:cNvPicPr>
            <a:picLocks noChangeAspect="1"/>
          </p:cNvPicPr>
          <p:nvPr/>
        </p:nvPicPr>
        <p:blipFill>
          <a:blip r:embed="rId3">
            <a:extLst>
              <a:ext uri="{28A0092B-C50C-407E-A947-70E740481C1C}">
                <a14:useLocalDpi xmlns:a14="http://schemas.microsoft.com/office/drawing/2010/main" val="0"/>
              </a:ext>
            </a:extLst>
          </a:blip>
          <a:srcRect r="1016" b="9827"/>
          <a:stretch>
            <a:fillRect/>
          </a:stretch>
        </p:blipFill>
        <p:spPr>
          <a:xfrm>
            <a:off x="-1" y="23243"/>
            <a:ext cx="12192000" cy="6834757"/>
          </a:xfrm>
          <a:prstGeom prst="rect">
            <a:avLst/>
          </a:prstGeom>
        </p:spPr>
      </p:pic>
      <p:pic>
        <p:nvPicPr>
          <p:cNvPr id="10" name="Picture 9" descr="A logo with a tree and text  AI-generated content may be incorrect.">
            <a:extLst>
              <a:ext uri="{FF2B5EF4-FFF2-40B4-BE49-F238E27FC236}">
                <a16:creationId xmlns:a16="http://schemas.microsoft.com/office/drawing/2014/main" id="{C0868ABB-B142-3EC4-2A67-79A3FAB35265}"/>
              </a:ext>
            </a:extLst>
          </p:cNvPr>
          <p:cNvPicPr>
            <a:picLocks noChangeAspect="1"/>
          </p:cNvPicPr>
          <p:nvPr/>
        </p:nvPicPr>
        <p:blipFill>
          <a:blip r:embed="rId4"/>
          <a:stretch>
            <a:fillRect/>
          </a:stretch>
        </p:blipFill>
        <p:spPr>
          <a:xfrm>
            <a:off x="10640068" y="193523"/>
            <a:ext cx="1374244" cy="1620763"/>
          </a:xfrm>
          <a:prstGeom prst="rect">
            <a:avLst/>
          </a:prstGeom>
        </p:spPr>
      </p:pic>
      <p:pic>
        <p:nvPicPr>
          <p:cNvPr id="4" name="Picture 3" descr="A black and orange rectangle  AI-generated content may be incorrect.">
            <a:extLst>
              <a:ext uri="{FF2B5EF4-FFF2-40B4-BE49-F238E27FC236}">
                <a16:creationId xmlns:a16="http://schemas.microsoft.com/office/drawing/2014/main" id="{501D1C07-BD55-B20D-951F-588CDD0B0D55}"/>
              </a:ext>
            </a:extLst>
          </p:cNvPr>
          <p:cNvPicPr>
            <a:picLocks noChangeAspect="1"/>
          </p:cNvPicPr>
          <p:nvPr/>
        </p:nvPicPr>
        <p:blipFill>
          <a:blip r:embed="rId5"/>
          <a:stretch>
            <a:fillRect/>
          </a:stretch>
        </p:blipFill>
        <p:spPr>
          <a:xfrm>
            <a:off x="0" y="6305765"/>
            <a:ext cx="12192000" cy="566058"/>
          </a:xfrm>
          <a:prstGeom prst="rect">
            <a:avLst/>
          </a:prstGeom>
        </p:spPr>
      </p:pic>
      <p:sp>
        <p:nvSpPr>
          <p:cNvPr id="3" name="Rectangle 2">
            <a:extLst>
              <a:ext uri="{FF2B5EF4-FFF2-40B4-BE49-F238E27FC236}">
                <a16:creationId xmlns:a16="http://schemas.microsoft.com/office/drawing/2014/main" id="{A1F27A02-5713-717C-DB40-9399397A65F5}"/>
              </a:ext>
            </a:extLst>
          </p:cNvPr>
          <p:cNvSpPr/>
          <p:nvPr/>
        </p:nvSpPr>
        <p:spPr>
          <a:xfrm>
            <a:off x="-2" y="5053306"/>
            <a:ext cx="6026797" cy="1569660"/>
          </a:xfrm>
          <a:prstGeom prst="rect">
            <a:avLst/>
          </a:prstGeom>
          <a:noFill/>
          <a:effectLst>
            <a:glow rad="63500">
              <a:schemeClr val="bg1">
                <a:alpha val="40000"/>
              </a:schemeClr>
            </a:glow>
          </a:effectLst>
        </p:spPr>
        <p:txBody>
          <a:bodyPr wrap="square" lIns="91440" tIns="45720" rIns="91440" bIns="45720">
            <a:spAutoFit/>
          </a:bodyPr>
          <a:lstStyle/>
          <a:p>
            <a:r>
              <a:rPr lang="en-US" sz="4800" b="1" cap="none" spc="0">
                <a:ln w="0">
                  <a:noFill/>
                </a:ln>
                <a:solidFill>
                  <a:srgbClr val="DB4C26"/>
                </a:solidFill>
                <a:effectLst>
                  <a:outerShdw blurRad="38100" dist="19050" dir="2700000" algn="tl" rotWithShape="0">
                    <a:schemeClr val="dk1">
                      <a:alpha val="40000"/>
                    </a:schemeClr>
                  </a:outerShdw>
                </a:effectLst>
                <a:latin typeface="Montserrat" panose="00000500000000000000" pitchFamily="2" charset="0"/>
              </a:rPr>
              <a:t>Centre Circle Grants</a:t>
            </a:r>
            <a:endParaRPr lang="en-US" sz="4800" b="1" cap="none" spc="0">
              <a:ln w="0">
                <a:noFill/>
              </a:ln>
              <a:solidFill>
                <a:srgbClr val="DB4C26"/>
              </a:solidFill>
              <a:effectLst>
                <a:outerShdw blurRad="38100" dist="19050" dir="2700000" algn="tl" rotWithShape="0">
                  <a:schemeClr val="dk1">
                    <a:alpha val="40000"/>
                  </a:schemeClr>
                </a:outerShdw>
              </a:effectLst>
              <a:latin typeface="Montserrat"/>
            </a:endParaRPr>
          </a:p>
        </p:txBody>
      </p:sp>
    </p:spTree>
    <p:extLst>
      <p:ext uri="{BB962C8B-B14F-4D97-AF65-F5344CB8AC3E}">
        <p14:creationId xmlns:p14="http://schemas.microsoft.com/office/powerpoint/2010/main" val="3805427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3"/>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F81B591A-7B21-BEC6-ED95-166FB0137718}"/>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9" name="TextBox 8">
            <a:extLst>
              <a:ext uri="{FF2B5EF4-FFF2-40B4-BE49-F238E27FC236}">
                <a16:creationId xmlns:a16="http://schemas.microsoft.com/office/drawing/2014/main" id="{EE637360-1AB1-86B0-3FF9-AC8FF5D2C69B}"/>
              </a:ext>
            </a:extLst>
          </p:cNvPr>
          <p:cNvSpPr txBox="1"/>
          <p:nvPr/>
        </p:nvSpPr>
        <p:spPr>
          <a:xfrm>
            <a:off x="475526" y="1324054"/>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Giving Circle</a:t>
            </a:r>
            <a:endParaRPr lang="en-US" sz="1050">
              <a:solidFill>
                <a:srgbClr val="2C8541"/>
              </a:solidFill>
              <a:latin typeface="Roboto"/>
              <a:ea typeface="Roboto"/>
              <a:cs typeface="Roboto" pitchFamily="34" charset="0"/>
            </a:endParaRPr>
          </a:p>
        </p:txBody>
      </p:sp>
      <p:sp>
        <p:nvSpPr>
          <p:cNvPr id="11" name="TextBox 10">
            <a:extLst>
              <a:ext uri="{FF2B5EF4-FFF2-40B4-BE49-F238E27FC236}">
                <a16:creationId xmlns:a16="http://schemas.microsoft.com/office/drawing/2014/main" id="{0A28C79D-54FA-9D50-5EE0-60E992BA316F}"/>
              </a:ext>
            </a:extLst>
          </p:cNvPr>
          <p:cNvSpPr txBox="1">
            <a:spLocks noGrp="1" noRot="1" noMove="1" noResize="1" noEditPoints="1" noAdjustHandles="1" noChangeArrowheads="1" noChangeShapeType="1"/>
          </p:cNvSpPr>
          <p:nvPr/>
        </p:nvSpPr>
        <p:spPr>
          <a:xfrm>
            <a:off x="475525" y="2219457"/>
            <a:ext cx="8656900" cy="1830501"/>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Centre Foundation’s membership-based grantmaking group</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Members pool their resources to award grants to Centre County nonprofits</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Since 2006, the Giving Circle has awarded over </a:t>
            </a:r>
            <a:r>
              <a:rPr lang="en-US" b="1">
                <a:latin typeface="Roboto" pitchFamily="2" charset="0"/>
                <a:cs typeface="Roboto" pitchFamily="34" charset="0"/>
              </a:rPr>
              <a:t>$267,000</a:t>
            </a:r>
            <a:r>
              <a:rPr lang="en-US">
                <a:latin typeface="Roboto" pitchFamily="2" charset="0"/>
                <a:cs typeface="Roboto" pitchFamily="34" charset="0"/>
              </a:rPr>
              <a:t> in grants</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Interested in joining? Visit or website or contact Kerry Tolton, Development and Stewardship Director, </a:t>
            </a:r>
            <a:r>
              <a:rPr lang="en-US">
                <a:solidFill>
                  <a:srgbClr val="00505C"/>
                </a:solidFill>
                <a:latin typeface="Roboto" pitchFamily="2" charset="0"/>
                <a:cs typeface="Roboto" pitchFamily="34" charset="0"/>
                <a:hlinkClick r:id="rId4">
                  <a:extLst>
                    <a:ext uri="{A12FA001-AC4F-418D-AE19-62706E023703}">
                      <ahyp:hlinkClr xmlns:ahyp="http://schemas.microsoft.com/office/drawing/2018/hyperlinkcolor" val="tx"/>
                    </a:ext>
                  </a:extLst>
                </a:hlinkClick>
              </a:rPr>
              <a:t>Kerry@centrefoundation.org</a:t>
            </a:r>
            <a:endParaRPr lang="en-US">
              <a:solidFill>
                <a:srgbClr val="00505C"/>
              </a:solidFill>
              <a:latin typeface="Roboto" pitchFamily="2" charset="0"/>
              <a:cs typeface="Roboto" pitchFamily="34" charset="0"/>
            </a:endParaRPr>
          </a:p>
        </p:txBody>
      </p:sp>
      <p:pic>
        <p:nvPicPr>
          <p:cNvPr id="6" name="Picture 5" descr="A black and orange rectangle  AI-generated content may be incorrect.">
            <a:extLst>
              <a:ext uri="{FF2B5EF4-FFF2-40B4-BE49-F238E27FC236}">
                <a16:creationId xmlns:a16="http://schemas.microsoft.com/office/drawing/2014/main" id="{61AC48E6-65B6-82AD-6920-F17917D055D6}"/>
              </a:ext>
            </a:extLst>
          </p:cNvPr>
          <p:cNvPicPr>
            <a:picLocks noChangeAspect="1"/>
          </p:cNvPicPr>
          <p:nvPr/>
        </p:nvPicPr>
        <p:blipFill>
          <a:blip r:embed="rId5"/>
          <a:stretch>
            <a:fillRect/>
          </a:stretch>
        </p:blipFill>
        <p:spPr>
          <a:xfrm>
            <a:off x="0" y="6444947"/>
            <a:ext cx="12192000" cy="566058"/>
          </a:xfrm>
          <a:prstGeom prst="rect">
            <a:avLst/>
          </a:prstGeom>
        </p:spPr>
      </p:pic>
      <p:pic>
        <p:nvPicPr>
          <p:cNvPr id="8" name="Picture 7" descr="A logo with a tree and text  AI-generated content may be incorrect.">
            <a:extLst>
              <a:ext uri="{FF2B5EF4-FFF2-40B4-BE49-F238E27FC236}">
                <a16:creationId xmlns:a16="http://schemas.microsoft.com/office/drawing/2014/main" id="{7BA9B901-7C38-4480-83EA-1CCD76E19016}"/>
              </a:ext>
            </a:extLst>
          </p:cNvPr>
          <p:cNvPicPr>
            <a:picLocks noChangeAspect="1"/>
          </p:cNvPicPr>
          <p:nvPr/>
        </p:nvPicPr>
        <p:blipFill>
          <a:blip r:embed="rId6"/>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493835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3"/>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F81B591A-7B21-BEC6-ED95-166FB0137718}"/>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9" name="TextBox 8">
            <a:extLst>
              <a:ext uri="{FF2B5EF4-FFF2-40B4-BE49-F238E27FC236}">
                <a16:creationId xmlns:a16="http://schemas.microsoft.com/office/drawing/2014/main" id="{EE637360-1AB1-86B0-3FF9-AC8FF5D2C69B}"/>
              </a:ext>
            </a:extLst>
          </p:cNvPr>
          <p:cNvSpPr txBox="1"/>
          <p:nvPr/>
        </p:nvSpPr>
        <p:spPr>
          <a:xfrm>
            <a:off x="475526" y="1324054"/>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Giving Circle Grants</a:t>
            </a:r>
            <a:endParaRPr lang="en-US" sz="1050">
              <a:solidFill>
                <a:srgbClr val="2C8541"/>
              </a:solidFill>
              <a:latin typeface="Roboto"/>
              <a:ea typeface="Roboto"/>
              <a:cs typeface="Roboto" pitchFamily="34" charset="0"/>
            </a:endParaRPr>
          </a:p>
        </p:txBody>
      </p:sp>
      <p:sp>
        <p:nvSpPr>
          <p:cNvPr id="11" name="TextBox 10">
            <a:extLst>
              <a:ext uri="{FF2B5EF4-FFF2-40B4-BE49-F238E27FC236}">
                <a16:creationId xmlns:a16="http://schemas.microsoft.com/office/drawing/2014/main" id="{0A28C79D-54FA-9D50-5EE0-60E992BA316F}"/>
              </a:ext>
            </a:extLst>
          </p:cNvPr>
          <p:cNvSpPr txBox="1"/>
          <p:nvPr/>
        </p:nvSpPr>
        <p:spPr>
          <a:xfrm>
            <a:off x="475525" y="2219457"/>
            <a:ext cx="8656900" cy="3122521"/>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Application opens </a:t>
            </a:r>
            <a:r>
              <a:rPr lang="en-US" b="1">
                <a:latin typeface="Roboto" pitchFamily="2" charset="0"/>
                <a:cs typeface="Roboto" pitchFamily="34" charset="0"/>
              </a:rPr>
              <a:t>July 7 </a:t>
            </a:r>
            <a:r>
              <a:rPr lang="en-US">
                <a:latin typeface="Roboto" pitchFamily="2" charset="0"/>
                <a:cs typeface="Roboto" pitchFamily="34" charset="0"/>
              </a:rPr>
              <a:t>and closes </a:t>
            </a:r>
            <a:r>
              <a:rPr lang="en-US" b="1">
                <a:latin typeface="Roboto" pitchFamily="2" charset="0"/>
                <a:cs typeface="Roboto" pitchFamily="34" charset="0"/>
              </a:rPr>
              <a:t>August 20</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Deadline to receive feedback: August 6</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Open to 501(c)(3) nonprofit organizations for dynamic programs &amp; projects serving Centre County</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Three finalists present live pitches to the Giving Circle membership</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Provides one $10,000+ grant and two grants for runners-up</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Finalists must skip two years before reapplying</a:t>
            </a:r>
          </a:p>
          <a:p>
            <a:pPr marL="285750" indent="-285750">
              <a:lnSpc>
                <a:spcPct val="80000"/>
              </a:lnSpc>
              <a:spcBef>
                <a:spcPct val="20000"/>
              </a:spcBef>
              <a:spcAft>
                <a:spcPts val="1200"/>
              </a:spcAft>
              <a:buFont typeface="Arial" panose="020B0604020202020204" pitchFamily="34" charset="0"/>
              <a:buChar char="•"/>
              <a:defRPr>
                <a:latin typeface="Roboto"/>
              </a:defRPr>
            </a:pPr>
            <a:endParaRPr lang="en-US">
              <a:latin typeface="Roboto" pitchFamily="2" charset="0"/>
              <a:cs typeface="Roboto" pitchFamily="34" charset="0"/>
            </a:endParaRPr>
          </a:p>
        </p:txBody>
      </p:sp>
      <p:pic>
        <p:nvPicPr>
          <p:cNvPr id="6" name="Picture 5" descr="A black and orange rectangle  AI-generated content may be incorrect.">
            <a:extLst>
              <a:ext uri="{FF2B5EF4-FFF2-40B4-BE49-F238E27FC236}">
                <a16:creationId xmlns:a16="http://schemas.microsoft.com/office/drawing/2014/main" id="{97670CFB-1E25-6A9B-4E40-12F644518F95}"/>
              </a:ext>
            </a:extLst>
          </p:cNvPr>
          <p:cNvPicPr>
            <a:picLocks noChangeAspect="1"/>
          </p:cNvPicPr>
          <p:nvPr/>
        </p:nvPicPr>
        <p:blipFill>
          <a:blip r:embed="rId4"/>
          <a:stretch>
            <a:fillRect/>
          </a:stretch>
        </p:blipFill>
        <p:spPr>
          <a:xfrm>
            <a:off x="0" y="6444947"/>
            <a:ext cx="12192000" cy="566058"/>
          </a:xfrm>
          <a:prstGeom prst="rect">
            <a:avLst/>
          </a:prstGeom>
        </p:spPr>
      </p:pic>
      <p:pic>
        <p:nvPicPr>
          <p:cNvPr id="8" name="Picture 7" descr="A logo with a tree and text  AI-generated content may be incorrect.">
            <a:extLst>
              <a:ext uri="{FF2B5EF4-FFF2-40B4-BE49-F238E27FC236}">
                <a16:creationId xmlns:a16="http://schemas.microsoft.com/office/drawing/2014/main" id="{8B3A4FE4-881B-D5E3-F322-185F866EC5A9}"/>
              </a:ext>
            </a:extLst>
          </p:cNvPr>
          <p:cNvPicPr>
            <a:picLocks noChangeAspect="1"/>
          </p:cNvPicPr>
          <p:nvPr/>
        </p:nvPicPr>
        <p:blipFill>
          <a:blip r:embed="rId5"/>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3270016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2"/>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F81B591A-7B21-BEC6-ED95-166FB0137718}"/>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9" name="TextBox 8">
            <a:extLst>
              <a:ext uri="{FF2B5EF4-FFF2-40B4-BE49-F238E27FC236}">
                <a16:creationId xmlns:a16="http://schemas.microsoft.com/office/drawing/2014/main" id="{EE637360-1AB1-86B0-3FF9-AC8FF5D2C69B}"/>
              </a:ext>
            </a:extLst>
          </p:cNvPr>
          <p:cNvSpPr txBox="1"/>
          <p:nvPr/>
        </p:nvSpPr>
        <p:spPr>
          <a:xfrm>
            <a:off x="475526" y="1324054"/>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2025 Giving Circle Finalists</a:t>
            </a:r>
            <a:endParaRPr lang="en-US" sz="1050">
              <a:solidFill>
                <a:srgbClr val="2C8541"/>
              </a:solidFill>
              <a:latin typeface="Roboto"/>
              <a:ea typeface="Roboto"/>
              <a:cs typeface="Roboto" pitchFamily="34" charset="0"/>
            </a:endParaRPr>
          </a:p>
        </p:txBody>
      </p:sp>
      <p:sp>
        <p:nvSpPr>
          <p:cNvPr id="11" name="TextBox 10">
            <a:extLst>
              <a:ext uri="{FF2B5EF4-FFF2-40B4-BE49-F238E27FC236}">
                <a16:creationId xmlns:a16="http://schemas.microsoft.com/office/drawing/2014/main" id="{0A28C79D-54FA-9D50-5EE0-60E992BA316F}"/>
              </a:ext>
            </a:extLst>
          </p:cNvPr>
          <p:cNvSpPr txBox="1"/>
          <p:nvPr/>
        </p:nvSpPr>
        <p:spPr>
          <a:xfrm>
            <a:off x="475525" y="2219457"/>
            <a:ext cx="8656900" cy="1177374"/>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Centre </a:t>
            </a:r>
            <a:r>
              <a:rPr lang="en-US" err="1">
                <a:latin typeface="Roboto" pitchFamily="2" charset="0"/>
                <a:cs typeface="Roboto" pitchFamily="34" charset="0"/>
              </a:rPr>
              <a:t>LifeLink</a:t>
            </a:r>
            <a:r>
              <a:rPr lang="en-US">
                <a:latin typeface="Roboto" pitchFamily="2" charset="0"/>
                <a:cs typeface="Roboto" pitchFamily="34" charset="0"/>
              </a:rPr>
              <a:t> EMS, Inc. – </a:t>
            </a:r>
            <a:r>
              <a:rPr lang="en-US" i="1">
                <a:latin typeface="Roboto" pitchFamily="2" charset="0"/>
                <a:cs typeface="Roboto" pitchFamily="34" charset="0"/>
              </a:rPr>
              <a:t>Ambulance Licensure Equipment</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Sleep in Heavenly Peace – </a:t>
            </a:r>
            <a:r>
              <a:rPr lang="en-US" i="1">
                <a:latin typeface="Roboto" pitchFamily="2" charset="0"/>
                <a:cs typeface="Roboto" pitchFamily="34" charset="0"/>
              </a:rPr>
              <a:t>No Kid Sleeps on the Floor in our Town!</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Centre Volunteers in Medicine – </a:t>
            </a:r>
            <a:r>
              <a:rPr lang="en-US" i="1">
                <a:latin typeface="Roboto" pitchFamily="2" charset="0"/>
                <a:cs typeface="Roboto" pitchFamily="34" charset="0"/>
              </a:rPr>
              <a:t>Rapid Point-of-Care Lab Expansion</a:t>
            </a:r>
            <a:endParaRPr lang="en-US">
              <a:latin typeface="Roboto" pitchFamily="2" charset="0"/>
              <a:cs typeface="Roboto" pitchFamily="34" charset="0"/>
            </a:endParaRPr>
          </a:p>
        </p:txBody>
      </p:sp>
      <p:sp>
        <p:nvSpPr>
          <p:cNvPr id="12" name="TextBox 11">
            <a:extLst>
              <a:ext uri="{FF2B5EF4-FFF2-40B4-BE49-F238E27FC236}">
                <a16:creationId xmlns:a16="http://schemas.microsoft.com/office/drawing/2014/main" id="{D3017872-D2D8-687E-B06A-9CE1C5083EB2}"/>
              </a:ext>
            </a:extLst>
          </p:cNvPr>
          <p:cNvSpPr txBox="1"/>
          <p:nvPr/>
        </p:nvSpPr>
        <p:spPr>
          <a:xfrm>
            <a:off x="475526" y="3827718"/>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2024 Giving Circle Finalists</a:t>
            </a:r>
            <a:endParaRPr lang="en-US" sz="1050">
              <a:solidFill>
                <a:srgbClr val="2C8541"/>
              </a:solidFill>
              <a:latin typeface="Roboto" pitchFamily="50" charset="0"/>
              <a:ea typeface="Roboto"/>
              <a:cs typeface="Roboto" pitchFamily="34" charset="0"/>
            </a:endParaRPr>
          </a:p>
        </p:txBody>
      </p:sp>
      <p:sp>
        <p:nvSpPr>
          <p:cNvPr id="13" name="TextBox 12">
            <a:extLst>
              <a:ext uri="{FF2B5EF4-FFF2-40B4-BE49-F238E27FC236}">
                <a16:creationId xmlns:a16="http://schemas.microsoft.com/office/drawing/2014/main" id="{C24A0172-E234-175F-F4FB-3DF302C89DF1}"/>
              </a:ext>
            </a:extLst>
          </p:cNvPr>
          <p:cNvSpPr txBox="1"/>
          <p:nvPr/>
        </p:nvSpPr>
        <p:spPr>
          <a:xfrm>
            <a:off x="475525" y="4723121"/>
            <a:ext cx="8656900" cy="1608261"/>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The </a:t>
            </a:r>
            <a:r>
              <a:rPr lang="en-US" err="1">
                <a:latin typeface="Roboto" pitchFamily="2" charset="0"/>
                <a:cs typeface="Roboto" pitchFamily="34" charset="0"/>
              </a:rPr>
              <a:t>Makery</a:t>
            </a:r>
            <a:r>
              <a:rPr lang="en-US">
                <a:latin typeface="Roboto" pitchFamily="2" charset="0"/>
                <a:cs typeface="Roboto" pitchFamily="34" charset="0"/>
              </a:rPr>
              <a:t> of Central Pennsylvania – </a:t>
            </a:r>
            <a:r>
              <a:rPr lang="en-US" i="1">
                <a:latin typeface="Roboto" pitchFamily="2" charset="0"/>
                <a:cs typeface="Roboto" pitchFamily="34" charset="0"/>
              </a:rPr>
              <a:t>Joyful Job Training for Teens</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Interfaith Human Services – </a:t>
            </a:r>
            <a:r>
              <a:rPr lang="en-US" i="1">
                <a:latin typeface="Roboto" pitchFamily="2" charset="0"/>
                <a:cs typeface="Roboto" pitchFamily="34" charset="0"/>
              </a:rPr>
              <a:t>Emergency Vehicle Repair</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Centre Care Volunteers – </a:t>
            </a:r>
            <a:r>
              <a:rPr lang="en-US" i="1">
                <a:latin typeface="Roboto" pitchFamily="2" charset="0"/>
                <a:cs typeface="Roboto" pitchFamily="34" charset="0"/>
              </a:rPr>
              <a:t>Resident Greenhouses</a:t>
            </a:r>
          </a:p>
          <a:p>
            <a:pPr marL="285750" indent="-285750">
              <a:lnSpc>
                <a:spcPct val="80000"/>
              </a:lnSpc>
              <a:spcBef>
                <a:spcPct val="20000"/>
              </a:spcBef>
              <a:spcAft>
                <a:spcPts val="1200"/>
              </a:spcAft>
              <a:buFont typeface="Arial" panose="020B0604020202020204" pitchFamily="34" charset="0"/>
              <a:buChar char="•"/>
              <a:defRPr>
                <a:latin typeface="Roboto"/>
              </a:defRPr>
            </a:pPr>
            <a:endParaRPr lang="en-US">
              <a:latin typeface="Roboto" pitchFamily="2" charset="0"/>
              <a:cs typeface="Roboto" pitchFamily="34" charset="0"/>
            </a:endParaRPr>
          </a:p>
        </p:txBody>
      </p:sp>
      <p:pic>
        <p:nvPicPr>
          <p:cNvPr id="6" name="Picture 5" descr="A black and orange rectangle  AI-generated content may be incorrect.">
            <a:extLst>
              <a:ext uri="{FF2B5EF4-FFF2-40B4-BE49-F238E27FC236}">
                <a16:creationId xmlns:a16="http://schemas.microsoft.com/office/drawing/2014/main" id="{D89EF3CC-84B3-D229-F002-7AE6FECFC9BD}"/>
              </a:ext>
            </a:extLst>
          </p:cNvPr>
          <p:cNvPicPr>
            <a:picLocks noChangeAspect="1"/>
          </p:cNvPicPr>
          <p:nvPr/>
        </p:nvPicPr>
        <p:blipFill>
          <a:blip r:embed="rId3"/>
          <a:stretch>
            <a:fillRect/>
          </a:stretch>
        </p:blipFill>
        <p:spPr>
          <a:xfrm>
            <a:off x="0" y="6444947"/>
            <a:ext cx="12192000" cy="566058"/>
          </a:xfrm>
          <a:prstGeom prst="rect">
            <a:avLst/>
          </a:prstGeom>
        </p:spPr>
      </p:pic>
      <p:pic>
        <p:nvPicPr>
          <p:cNvPr id="8" name="Picture 7" descr="A logo with a tree and text  AI-generated content may be incorrect.">
            <a:extLst>
              <a:ext uri="{FF2B5EF4-FFF2-40B4-BE49-F238E27FC236}">
                <a16:creationId xmlns:a16="http://schemas.microsoft.com/office/drawing/2014/main" id="{5DF277A5-6AC2-E2D4-2010-485865677792}"/>
              </a:ext>
            </a:extLst>
          </p:cNvPr>
          <p:cNvPicPr>
            <a:picLocks noChangeAspect="1"/>
          </p:cNvPicPr>
          <p:nvPr/>
        </p:nvPicPr>
        <p:blipFill>
          <a:blip r:embed="rId4"/>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686921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4DDE07-1823-3140-818D-FA1269CCBB3C}"/>
              </a:ext>
            </a:extLst>
          </p:cNvPr>
          <p:cNvPicPr>
            <a:picLocks noChangeAspect="1"/>
          </p:cNvPicPr>
          <p:nvPr/>
        </p:nvPicPr>
        <p:blipFill>
          <a:blip r:embed="rId2" cstate="print">
            <a:extLst>
              <a:ext uri="{28A0092B-C50C-407E-A947-70E740481C1C}">
                <a14:useLocalDpi xmlns:a14="http://schemas.microsoft.com/office/drawing/2010/main" val="0"/>
              </a:ext>
            </a:extLst>
          </a:blip>
          <a:srcRect t="6707" b="6707"/>
          <a:stretch/>
        </p:blipFill>
        <p:spPr>
          <a:xfrm>
            <a:off x="0" y="-1"/>
            <a:ext cx="12192000" cy="7036835"/>
          </a:xfrm>
          <a:prstGeom prst="rect">
            <a:avLst/>
          </a:prstGeom>
        </p:spPr>
      </p:pic>
      <p:sp>
        <p:nvSpPr>
          <p:cNvPr id="7" name="Freeform 6">
            <a:extLst>
              <a:ext uri="{FF2B5EF4-FFF2-40B4-BE49-F238E27FC236}">
                <a16:creationId xmlns:a16="http://schemas.microsoft.com/office/drawing/2014/main" id="{C564D201-127E-7FA1-2B85-4F671030121E}"/>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pic>
        <p:nvPicPr>
          <p:cNvPr id="6" name="Picture 5" descr="A black and orange rectangle  AI-generated content may be incorrect.">
            <a:extLst>
              <a:ext uri="{FF2B5EF4-FFF2-40B4-BE49-F238E27FC236}">
                <a16:creationId xmlns:a16="http://schemas.microsoft.com/office/drawing/2014/main" id="{4119FDCD-8574-AFAF-1FA9-841E4096E4EE}"/>
              </a:ext>
            </a:extLst>
          </p:cNvPr>
          <p:cNvPicPr>
            <a:picLocks noChangeAspect="1"/>
          </p:cNvPicPr>
          <p:nvPr/>
        </p:nvPicPr>
        <p:blipFill>
          <a:blip r:embed="rId3"/>
          <a:stretch>
            <a:fillRect/>
          </a:stretch>
        </p:blipFill>
        <p:spPr>
          <a:xfrm>
            <a:off x="0" y="6460341"/>
            <a:ext cx="12192000" cy="566058"/>
          </a:xfrm>
          <a:prstGeom prst="rect">
            <a:avLst/>
          </a:prstGeom>
        </p:spPr>
      </p:pic>
      <p:pic>
        <p:nvPicPr>
          <p:cNvPr id="10" name="Picture 9" descr="A logo with a tree and text  AI-generated content may be incorrect.">
            <a:extLst>
              <a:ext uri="{FF2B5EF4-FFF2-40B4-BE49-F238E27FC236}">
                <a16:creationId xmlns:a16="http://schemas.microsoft.com/office/drawing/2014/main" id="{F7E3FD60-8AA6-879A-C3D1-CDEE8A145795}"/>
              </a:ext>
            </a:extLst>
          </p:cNvPr>
          <p:cNvPicPr>
            <a:picLocks noChangeAspect="1"/>
          </p:cNvPicPr>
          <p:nvPr/>
        </p:nvPicPr>
        <p:blipFill>
          <a:blip r:embed="rId4"/>
          <a:stretch>
            <a:fillRect/>
          </a:stretch>
        </p:blipFill>
        <p:spPr>
          <a:xfrm>
            <a:off x="10640068" y="193523"/>
            <a:ext cx="1374244" cy="1620763"/>
          </a:xfrm>
          <a:prstGeom prst="rect">
            <a:avLst/>
          </a:prstGeom>
        </p:spPr>
      </p:pic>
      <p:sp>
        <p:nvSpPr>
          <p:cNvPr id="2" name="Rectangle 1">
            <a:extLst>
              <a:ext uri="{FF2B5EF4-FFF2-40B4-BE49-F238E27FC236}">
                <a16:creationId xmlns:a16="http://schemas.microsoft.com/office/drawing/2014/main" id="{594761DA-C10E-04F3-0D3B-55BC934A9D37}"/>
              </a:ext>
            </a:extLst>
          </p:cNvPr>
          <p:cNvSpPr/>
          <p:nvPr/>
        </p:nvSpPr>
        <p:spPr>
          <a:xfrm>
            <a:off x="177688" y="0"/>
            <a:ext cx="6026797" cy="1569660"/>
          </a:xfrm>
          <a:prstGeom prst="rect">
            <a:avLst/>
          </a:prstGeom>
          <a:noFill/>
          <a:effectLst>
            <a:glow rad="63500">
              <a:schemeClr val="bg1">
                <a:alpha val="40000"/>
              </a:schemeClr>
            </a:glow>
          </a:effectLst>
        </p:spPr>
        <p:txBody>
          <a:bodyPr wrap="square" lIns="91440" tIns="45720" rIns="91440" bIns="45720">
            <a:spAutoFit/>
          </a:bodyPr>
          <a:lstStyle/>
          <a:p>
            <a:r>
              <a:rPr lang="en-US" sz="4800" b="1" cap="none" spc="0">
                <a:ln w="0">
                  <a:noFill/>
                </a:ln>
                <a:solidFill>
                  <a:srgbClr val="DB4C26"/>
                </a:solidFill>
                <a:effectLst>
                  <a:outerShdw blurRad="38100" dist="19050" dir="2700000" algn="tl" rotWithShape="0">
                    <a:schemeClr val="dk1">
                      <a:alpha val="40000"/>
                    </a:schemeClr>
                  </a:outerShdw>
                </a:effectLst>
                <a:latin typeface="Montserrat" panose="00000500000000000000" pitchFamily="2" charset="0"/>
              </a:rPr>
              <a:t>Field of Interest</a:t>
            </a:r>
            <a:br>
              <a:rPr lang="en-US" sz="4800" b="1" cap="none" spc="0">
                <a:ln w="0">
                  <a:noFill/>
                </a:ln>
                <a:solidFill>
                  <a:srgbClr val="DB4C26"/>
                </a:solidFill>
                <a:effectLst>
                  <a:outerShdw blurRad="38100" dist="19050" dir="2700000" algn="tl" rotWithShape="0">
                    <a:schemeClr val="dk1">
                      <a:alpha val="40000"/>
                    </a:schemeClr>
                  </a:outerShdw>
                </a:effectLst>
                <a:latin typeface="Montserrat" panose="00000500000000000000" pitchFamily="2" charset="0"/>
              </a:rPr>
            </a:br>
            <a:r>
              <a:rPr lang="en-US" sz="4800" b="1" cap="none" spc="0">
                <a:ln w="0">
                  <a:noFill/>
                </a:ln>
                <a:solidFill>
                  <a:srgbClr val="DB4C26"/>
                </a:solidFill>
                <a:effectLst>
                  <a:outerShdw blurRad="38100" dist="19050" dir="2700000" algn="tl" rotWithShape="0">
                    <a:schemeClr val="dk1">
                      <a:alpha val="40000"/>
                    </a:schemeClr>
                  </a:outerShdw>
                </a:effectLst>
                <a:latin typeface="Montserrat" panose="00000500000000000000" pitchFamily="2" charset="0"/>
              </a:rPr>
              <a:t>Grants</a:t>
            </a:r>
            <a:endParaRPr lang="en-US" sz="4800" b="1" cap="none" spc="0">
              <a:ln w="0">
                <a:noFill/>
              </a:ln>
              <a:solidFill>
                <a:srgbClr val="DB4C26"/>
              </a:solidFill>
              <a:effectLst>
                <a:outerShdw blurRad="38100" dist="19050" dir="2700000" algn="tl" rotWithShape="0">
                  <a:schemeClr val="dk1">
                    <a:alpha val="40000"/>
                  </a:schemeClr>
                </a:outerShdw>
              </a:effectLst>
              <a:latin typeface="Montserrat"/>
            </a:endParaRPr>
          </a:p>
        </p:txBody>
      </p:sp>
    </p:spTree>
    <p:extLst>
      <p:ext uri="{BB962C8B-B14F-4D97-AF65-F5344CB8AC3E}">
        <p14:creationId xmlns:p14="http://schemas.microsoft.com/office/powerpoint/2010/main" val="4016799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3"/>
          <a:stretch>
            <a:fillRect/>
          </a:stretch>
        </p:blipFill>
        <p:spPr>
          <a:xfrm>
            <a:off x="9798134" y="1156910"/>
            <a:ext cx="643437" cy="167144"/>
          </a:xfrm>
          <a:prstGeom prst="rect">
            <a:avLst/>
          </a:prstGeom>
        </p:spPr>
      </p:pic>
      <p:sp>
        <p:nvSpPr>
          <p:cNvPr id="7" name="TextBox 6">
            <a:extLst>
              <a:ext uri="{FF2B5EF4-FFF2-40B4-BE49-F238E27FC236}">
                <a16:creationId xmlns:a16="http://schemas.microsoft.com/office/drawing/2014/main" id="{6700C9F8-32E4-47BA-E5E6-A7450633D5B2}"/>
              </a:ext>
            </a:extLst>
          </p:cNvPr>
          <p:cNvSpPr txBox="1"/>
          <p:nvPr/>
        </p:nvSpPr>
        <p:spPr>
          <a:xfrm>
            <a:off x="475526" y="1324054"/>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Agenda</a:t>
            </a:r>
            <a:endParaRPr lang="en-US" sz="1050">
              <a:solidFill>
                <a:srgbClr val="2C8541"/>
              </a:solidFill>
              <a:latin typeface="Roboto"/>
              <a:ea typeface="Roboto"/>
              <a:cs typeface="Roboto" pitchFamily="34" charset="0"/>
            </a:endParaRPr>
          </a:p>
        </p:txBody>
      </p:sp>
      <p:sp>
        <p:nvSpPr>
          <p:cNvPr id="8" name="TextBox 7">
            <a:extLst>
              <a:ext uri="{FF2B5EF4-FFF2-40B4-BE49-F238E27FC236}">
                <a16:creationId xmlns:a16="http://schemas.microsoft.com/office/drawing/2014/main" id="{BDB9D4E7-AA07-1228-3C12-3BD99060810B}"/>
              </a:ext>
            </a:extLst>
          </p:cNvPr>
          <p:cNvSpPr txBox="1"/>
          <p:nvPr/>
        </p:nvSpPr>
        <p:spPr>
          <a:xfrm>
            <a:off x="475526" y="2219457"/>
            <a:ext cx="9322608" cy="1959639"/>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sz="2400">
                <a:solidFill>
                  <a:prstClr val="black"/>
                </a:solidFill>
                <a:latin typeface="Roboto" pitchFamily="2" charset="0"/>
                <a:cs typeface="Roboto" pitchFamily="34" charset="0"/>
              </a:rPr>
              <a:t>Grantee Eligibility</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sz="2400">
                <a:solidFill>
                  <a:prstClr val="black"/>
                </a:solidFill>
                <a:latin typeface="Roboto" pitchFamily="2" charset="0"/>
                <a:cs typeface="Roboto" pitchFamily="34" charset="0"/>
              </a:rPr>
              <a:t>Accessing the Grant Portal</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sz="2400">
                <a:solidFill>
                  <a:prstClr val="black"/>
                </a:solidFill>
                <a:latin typeface="Roboto" pitchFamily="2" charset="0"/>
                <a:cs typeface="Roboto" pitchFamily="34" charset="0"/>
              </a:rPr>
              <a:t>Grant Opportunities for Organizations</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sz="2400">
                <a:solidFill>
                  <a:prstClr val="black"/>
                </a:solidFill>
                <a:latin typeface="Roboto" pitchFamily="2" charset="0"/>
                <a:cs typeface="Roboto" pitchFamily="34" charset="0"/>
              </a:rPr>
              <a:t>Other Ways to Partner with Centre Foundation</a:t>
            </a:r>
          </a:p>
        </p:txBody>
      </p:sp>
      <p:sp>
        <p:nvSpPr>
          <p:cNvPr id="3" name="Freeform 6">
            <a:extLst>
              <a:ext uri="{FF2B5EF4-FFF2-40B4-BE49-F238E27FC236}">
                <a16:creationId xmlns:a16="http://schemas.microsoft.com/office/drawing/2014/main" id="{DF3CE21D-1985-4F14-F79D-AECD05EEB20B}"/>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pic>
        <p:nvPicPr>
          <p:cNvPr id="5" name="Picture 4" descr="A logo with a tree and text  AI-generated content may be incorrect.">
            <a:extLst>
              <a:ext uri="{FF2B5EF4-FFF2-40B4-BE49-F238E27FC236}">
                <a16:creationId xmlns:a16="http://schemas.microsoft.com/office/drawing/2014/main" id="{384B895E-F194-FD79-6FDE-D3AF64E35C60}"/>
              </a:ext>
            </a:extLst>
          </p:cNvPr>
          <p:cNvPicPr>
            <a:picLocks noChangeAspect="1"/>
          </p:cNvPicPr>
          <p:nvPr/>
        </p:nvPicPr>
        <p:blipFill>
          <a:blip r:embed="rId4"/>
          <a:stretch>
            <a:fillRect/>
          </a:stretch>
        </p:blipFill>
        <p:spPr>
          <a:xfrm>
            <a:off x="10640068" y="193523"/>
            <a:ext cx="1374244" cy="1620763"/>
          </a:xfrm>
          <a:prstGeom prst="rect">
            <a:avLst/>
          </a:prstGeom>
        </p:spPr>
      </p:pic>
      <p:pic>
        <p:nvPicPr>
          <p:cNvPr id="9" name="Picture 8" descr="A black and orange rectangle  AI-generated content may be incorrect.">
            <a:extLst>
              <a:ext uri="{FF2B5EF4-FFF2-40B4-BE49-F238E27FC236}">
                <a16:creationId xmlns:a16="http://schemas.microsoft.com/office/drawing/2014/main" id="{2D30A806-6B01-91AE-7DE5-0309F242D2EE}"/>
              </a:ext>
            </a:extLst>
          </p:cNvPr>
          <p:cNvPicPr>
            <a:picLocks noChangeAspect="1"/>
          </p:cNvPicPr>
          <p:nvPr/>
        </p:nvPicPr>
        <p:blipFill>
          <a:blip r:embed="rId5"/>
          <a:stretch>
            <a:fillRect/>
          </a:stretch>
        </p:blipFill>
        <p:spPr>
          <a:xfrm>
            <a:off x="0" y="6444947"/>
            <a:ext cx="12192000" cy="566058"/>
          </a:xfrm>
          <a:prstGeom prst="rect">
            <a:avLst/>
          </a:prstGeom>
        </p:spPr>
      </p:pic>
    </p:spTree>
    <p:extLst>
      <p:ext uri="{BB962C8B-B14F-4D97-AF65-F5344CB8AC3E}">
        <p14:creationId xmlns:p14="http://schemas.microsoft.com/office/powerpoint/2010/main" val="864826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3"/>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F81B591A-7B21-BEC6-ED95-166FB0137718}"/>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9" name="TextBox 8">
            <a:extLst>
              <a:ext uri="{FF2B5EF4-FFF2-40B4-BE49-F238E27FC236}">
                <a16:creationId xmlns:a16="http://schemas.microsoft.com/office/drawing/2014/main" id="{EE637360-1AB1-86B0-3FF9-AC8FF5D2C69B}"/>
              </a:ext>
            </a:extLst>
          </p:cNvPr>
          <p:cNvSpPr txBox="1"/>
          <p:nvPr/>
        </p:nvSpPr>
        <p:spPr>
          <a:xfrm>
            <a:off x="475526" y="1324054"/>
            <a:ext cx="9144922" cy="1200329"/>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Field-of-Interest (FOI) Endowment Funds</a:t>
            </a:r>
            <a:endParaRPr lang="en-US" sz="1050">
              <a:solidFill>
                <a:srgbClr val="2C8541"/>
              </a:solidFill>
              <a:latin typeface="Roboto"/>
              <a:ea typeface="Roboto"/>
              <a:cs typeface="Roboto" pitchFamily="34" charset="0"/>
            </a:endParaRPr>
          </a:p>
        </p:txBody>
      </p:sp>
      <p:sp>
        <p:nvSpPr>
          <p:cNvPr id="11" name="TextBox 10">
            <a:extLst>
              <a:ext uri="{FF2B5EF4-FFF2-40B4-BE49-F238E27FC236}">
                <a16:creationId xmlns:a16="http://schemas.microsoft.com/office/drawing/2014/main" id="{0A28C79D-54FA-9D50-5EE0-60E992BA316F}"/>
              </a:ext>
            </a:extLst>
          </p:cNvPr>
          <p:cNvSpPr txBox="1"/>
          <p:nvPr/>
        </p:nvSpPr>
        <p:spPr>
          <a:xfrm>
            <a:off x="475525" y="2524383"/>
            <a:ext cx="8656900" cy="2482346"/>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Centre Foundation manages 26 field-of-interest funds</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Each FOI fund supports a particular cause or geographic area, spanning health and social services, education, youth development, animal welfare, the arts, and more</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b="1">
                <a:latin typeface="Roboto" pitchFamily="2" charset="0"/>
                <a:cs typeface="Roboto" pitchFamily="34" charset="0"/>
              </a:rPr>
              <a:t>$183,130</a:t>
            </a:r>
            <a:r>
              <a:rPr lang="en-US">
                <a:latin typeface="Roboto" pitchFamily="2" charset="0"/>
                <a:cs typeface="Roboto" pitchFamily="34" charset="0"/>
              </a:rPr>
              <a:t> was awarded to 40 nonprofits in 2025</a:t>
            </a:r>
          </a:p>
          <a:p>
            <a:pPr marL="285750" indent="-285750">
              <a:lnSpc>
                <a:spcPct val="80000"/>
              </a:lnSpc>
              <a:spcBef>
                <a:spcPct val="20000"/>
              </a:spcBef>
              <a:spcAft>
                <a:spcPts val="1200"/>
              </a:spcAft>
              <a:buFont typeface="Arial" panose="020B0604020202020204" pitchFamily="34" charset="0"/>
              <a:buChar char="•"/>
              <a:defRPr>
                <a:latin typeface="Roboto"/>
              </a:defRPr>
            </a:pPr>
            <a:endParaRPr lang="en-US" b="1">
              <a:latin typeface="Roboto" pitchFamily="2" charset="0"/>
              <a:cs typeface="Roboto" pitchFamily="34" charset="0"/>
            </a:endParaRPr>
          </a:p>
          <a:p>
            <a:pPr marL="285750" indent="-285750">
              <a:lnSpc>
                <a:spcPct val="80000"/>
              </a:lnSpc>
              <a:spcBef>
                <a:spcPct val="20000"/>
              </a:spcBef>
              <a:spcAft>
                <a:spcPts val="1200"/>
              </a:spcAft>
              <a:buFont typeface="Arial" panose="020B0604020202020204" pitchFamily="34" charset="0"/>
              <a:buChar char="•"/>
              <a:defRPr>
                <a:latin typeface="Roboto"/>
              </a:defRPr>
            </a:pPr>
            <a:endParaRPr lang="en-US">
              <a:latin typeface="Roboto" pitchFamily="2" charset="0"/>
              <a:cs typeface="Roboto" pitchFamily="34" charset="0"/>
            </a:endParaRPr>
          </a:p>
        </p:txBody>
      </p:sp>
      <p:pic>
        <p:nvPicPr>
          <p:cNvPr id="6" name="Picture 5" descr="A black and orange rectangle  AI-generated content may be incorrect.">
            <a:extLst>
              <a:ext uri="{FF2B5EF4-FFF2-40B4-BE49-F238E27FC236}">
                <a16:creationId xmlns:a16="http://schemas.microsoft.com/office/drawing/2014/main" id="{59669BDE-0CD4-BDB3-7896-C2DF8DBF6307}"/>
              </a:ext>
            </a:extLst>
          </p:cNvPr>
          <p:cNvPicPr>
            <a:picLocks noChangeAspect="1"/>
          </p:cNvPicPr>
          <p:nvPr/>
        </p:nvPicPr>
        <p:blipFill>
          <a:blip r:embed="rId4"/>
          <a:stretch>
            <a:fillRect/>
          </a:stretch>
        </p:blipFill>
        <p:spPr>
          <a:xfrm>
            <a:off x="0" y="6444947"/>
            <a:ext cx="12192000" cy="566058"/>
          </a:xfrm>
          <a:prstGeom prst="rect">
            <a:avLst/>
          </a:prstGeom>
        </p:spPr>
      </p:pic>
      <p:pic>
        <p:nvPicPr>
          <p:cNvPr id="8" name="Picture 7" descr="A logo with a tree and text  AI-generated content may be incorrect.">
            <a:extLst>
              <a:ext uri="{FF2B5EF4-FFF2-40B4-BE49-F238E27FC236}">
                <a16:creationId xmlns:a16="http://schemas.microsoft.com/office/drawing/2014/main" id="{D9BCC281-383E-1E41-E3A2-DD1E62FA55C9}"/>
              </a:ext>
            </a:extLst>
          </p:cNvPr>
          <p:cNvPicPr>
            <a:picLocks noChangeAspect="1"/>
          </p:cNvPicPr>
          <p:nvPr/>
        </p:nvPicPr>
        <p:blipFill>
          <a:blip r:embed="rId5"/>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2940529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3"/>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F81B591A-7B21-BEC6-ED95-166FB0137718}"/>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9" name="TextBox 8">
            <a:extLst>
              <a:ext uri="{FF2B5EF4-FFF2-40B4-BE49-F238E27FC236}">
                <a16:creationId xmlns:a16="http://schemas.microsoft.com/office/drawing/2014/main" id="{EE637360-1AB1-86B0-3FF9-AC8FF5D2C69B}"/>
              </a:ext>
            </a:extLst>
          </p:cNvPr>
          <p:cNvSpPr txBox="1"/>
          <p:nvPr/>
        </p:nvSpPr>
        <p:spPr>
          <a:xfrm>
            <a:off x="475526" y="1324054"/>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Field-of-Interest Grants</a:t>
            </a:r>
            <a:endParaRPr lang="en-US" sz="1050">
              <a:solidFill>
                <a:srgbClr val="2C8541"/>
              </a:solidFill>
              <a:latin typeface="Roboto"/>
              <a:ea typeface="Roboto"/>
              <a:cs typeface="Roboto" pitchFamily="34" charset="0"/>
            </a:endParaRPr>
          </a:p>
        </p:txBody>
      </p:sp>
      <p:sp>
        <p:nvSpPr>
          <p:cNvPr id="11" name="TextBox 10">
            <a:extLst>
              <a:ext uri="{FF2B5EF4-FFF2-40B4-BE49-F238E27FC236}">
                <a16:creationId xmlns:a16="http://schemas.microsoft.com/office/drawing/2014/main" id="{0A28C79D-54FA-9D50-5EE0-60E992BA316F}"/>
              </a:ext>
            </a:extLst>
          </p:cNvPr>
          <p:cNvSpPr txBox="1"/>
          <p:nvPr/>
        </p:nvSpPr>
        <p:spPr>
          <a:xfrm>
            <a:off x="475525" y="2219457"/>
            <a:ext cx="8656900" cy="2925544"/>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Application opens </a:t>
            </a:r>
            <a:r>
              <a:rPr lang="en-US" b="1">
                <a:latin typeface="Roboto" pitchFamily="2" charset="0"/>
                <a:cs typeface="Roboto" pitchFamily="34" charset="0"/>
              </a:rPr>
              <a:t>August 4 </a:t>
            </a:r>
            <a:r>
              <a:rPr lang="en-US">
                <a:latin typeface="Roboto" pitchFamily="2" charset="0"/>
                <a:cs typeface="Roboto" pitchFamily="34" charset="0"/>
              </a:rPr>
              <a:t>and closes </a:t>
            </a:r>
            <a:r>
              <a:rPr lang="en-US" b="1">
                <a:latin typeface="Roboto" pitchFamily="2" charset="0"/>
                <a:cs typeface="Roboto" pitchFamily="34" charset="0"/>
              </a:rPr>
              <a:t>September 24</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Deadline to receive feedback: September 10</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Open to 501(c)(3) nonprofit organizations, government agencies, municipalities and public-school districts. Unincorporated groups may apply through a 501(c)(3) fiscal sponsor.</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Applicants may submit more than one application for separate programs or projects</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Some FOI funds overlap; applicants are encouraged to request funding from multiple (relevant) funds</a:t>
            </a:r>
          </a:p>
        </p:txBody>
      </p:sp>
      <p:pic>
        <p:nvPicPr>
          <p:cNvPr id="6" name="Picture 5" descr="A black and orange rectangle  AI-generated content may be incorrect.">
            <a:extLst>
              <a:ext uri="{FF2B5EF4-FFF2-40B4-BE49-F238E27FC236}">
                <a16:creationId xmlns:a16="http://schemas.microsoft.com/office/drawing/2014/main" id="{14980BC1-C0D0-DE86-D7D3-4866E2D2F30C}"/>
              </a:ext>
            </a:extLst>
          </p:cNvPr>
          <p:cNvPicPr>
            <a:picLocks noChangeAspect="1"/>
          </p:cNvPicPr>
          <p:nvPr/>
        </p:nvPicPr>
        <p:blipFill>
          <a:blip r:embed="rId4"/>
          <a:stretch>
            <a:fillRect/>
          </a:stretch>
        </p:blipFill>
        <p:spPr>
          <a:xfrm>
            <a:off x="0" y="6444947"/>
            <a:ext cx="12192000" cy="566058"/>
          </a:xfrm>
          <a:prstGeom prst="rect">
            <a:avLst/>
          </a:prstGeom>
        </p:spPr>
      </p:pic>
      <p:pic>
        <p:nvPicPr>
          <p:cNvPr id="8" name="Picture 7" descr="A logo with a tree and text  AI-generated content may be incorrect.">
            <a:extLst>
              <a:ext uri="{FF2B5EF4-FFF2-40B4-BE49-F238E27FC236}">
                <a16:creationId xmlns:a16="http://schemas.microsoft.com/office/drawing/2014/main" id="{D6AB843C-2953-98B9-E98E-822289F7AA3B}"/>
              </a:ext>
            </a:extLst>
          </p:cNvPr>
          <p:cNvPicPr>
            <a:picLocks noChangeAspect="1"/>
          </p:cNvPicPr>
          <p:nvPr/>
        </p:nvPicPr>
        <p:blipFill>
          <a:blip r:embed="rId5"/>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1030661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3"/>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F81B591A-7B21-BEC6-ED95-166FB0137718}"/>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9" name="TextBox 8">
            <a:extLst>
              <a:ext uri="{FF2B5EF4-FFF2-40B4-BE49-F238E27FC236}">
                <a16:creationId xmlns:a16="http://schemas.microsoft.com/office/drawing/2014/main" id="{EE637360-1AB1-86B0-3FF9-AC8FF5D2C69B}"/>
              </a:ext>
            </a:extLst>
          </p:cNvPr>
          <p:cNvSpPr txBox="1"/>
          <p:nvPr/>
        </p:nvSpPr>
        <p:spPr>
          <a:xfrm>
            <a:off x="0" y="193523"/>
            <a:ext cx="9880804"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Health &amp; Human Services</a:t>
            </a:r>
            <a:endParaRPr lang="en-US" sz="1050">
              <a:solidFill>
                <a:srgbClr val="2C8541"/>
              </a:solidFill>
              <a:latin typeface="Roboto"/>
              <a:ea typeface="Roboto"/>
              <a:cs typeface="Roboto" pitchFamily="34" charset="0"/>
            </a:endParaRPr>
          </a:p>
        </p:txBody>
      </p:sp>
      <p:sp>
        <p:nvSpPr>
          <p:cNvPr id="11" name="TextBox 10">
            <a:extLst>
              <a:ext uri="{FF2B5EF4-FFF2-40B4-BE49-F238E27FC236}">
                <a16:creationId xmlns:a16="http://schemas.microsoft.com/office/drawing/2014/main" id="{0A28C79D-54FA-9D50-5EE0-60E992BA316F}"/>
              </a:ext>
            </a:extLst>
          </p:cNvPr>
          <p:cNvSpPr txBox="1"/>
          <p:nvPr/>
        </p:nvSpPr>
        <p:spPr>
          <a:xfrm>
            <a:off x="254000" y="839854"/>
            <a:ext cx="9880804" cy="5745419"/>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Counseling Service, Inc. Fund for the Provision of Direct Behavioral/ Mental Health Counseling</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Ed and Charlene Friedman Family Fund for Housing, Food, and Health Services and Programs that Alleviate Poverty</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J. Alvin and Vera E. Knepper Hawbaker Memorial for Vital Health and Education Services</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William W. and Helen S. Litke Memorial Fund for Services and Programs for Individuals Who Have Hearing Loss</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Denny Gioia and Judy Albrecht Endowment Fund for Services and Programs in the areas of Housing Insecurity, Food Insecurity and Health</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Wayne Baumgardner Fund to provide food to the residents of Pleasant Gap</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Connor-</a:t>
            </a:r>
            <a:r>
              <a:rPr lang="en-US" err="1">
                <a:latin typeface="Roboto" pitchFamily="2" charset="0"/>
                <a:cs typeface="Roboto" pitchFamily="34" charset="0"/>
              </a:rPr>
              <a:t>Grignano</a:t>
            </a:r>
            <a:r>
              <a:rPr lang="en-US">
                <a:latin typeface="Roboto" pitchFamily="2" charset="0"/>
                <a:cs typeface="Roboto" pitchFamily="34" charset="0"/>
              </a:rPr>
              <a:t> Family Fund for programs that provide services in the area(s) of healthcare and early childhood education –</a:t>
            </a:r>
            <a:r>
              <a:rPr lang="en-US" b="1" i="1">
                <a:latin typeface="Roboto" pitchFamily="2" charset="0"/>
                <a:cs typeface="Roboto" pitchFamily="34" charset="0"/>
              </a:rPr>
              <a:t> New 2026</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Recovery Support Fund for programs that focus on research, education or treatment of substance abuse disorders – </a:t>
            </a:r>
            <a:r>
              <a:rPr lang="en-US" b="1" i="1">
                <a:latin typeface="Roboto" pitchFamily="2" charset="0"/>
                <a:cs typeface="Roboto" pitchFamily="34" charset="0"/>
              </a:rPr>
              <a:t>New 2026</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State College Elks Loge #1600 Veterans Program Fund for services and programs that support veterans in Centre County and surrounding counties –</a:t>
            </a:r>
            <a:r>
              <a:rPr lang="en-US" b="1" i="1">
                <a:latin typeface="Roboto" pitchFamily="2" charset="0"/>
                <a:cs typeface="Roboto" pitchFamily="34" charset="0"/>
              </a:rPr>
              <a:t> New 2026</a:t>
            </a:r>
            <a:r>
              <a:rPr lang="en-US">
                <a:latin typeface="Roboto" pitchFamily="2" charset="0"/>
                <a:cs typeface="Roboto" pitchFamily="34" charset="0"/>
              </a:rPr>
              <a:t> </a:t>
            </a:r>
          </a:p>
          <a:p>
            <a:pPr marL="285750" indent="-285750">
              <a:lnSpc>
                <a:spcPct val="80000"/>
              </a:lnSpc>
              <a:spcBef>
                <a:spcPct val="20000"/>
              </a:spcBef>
              <a:spcAft>
                <a:spcPts val="1200"/>
              </a:spcAft>
              <a:buFont typeface="Arial" panose="020B0604020202020204" pitchFamily="34" charset="0"/>
              <a:buChar char="•"/>
              <a:defRPr>
                <a:latin typeface="Roboto"/>
              </a:defRPr>
            </a:pPr>
            <a:endParaRPr lang="en-US">
              <a:latin typeface="Roboto" pitchFamily="2" charset="0"/>
              <a:cs typeface="Roboto" pitchFamily="34" charset="0"/>
            </a:endParaRPr>
          </a:p>
        </p:txBody>
      </p:sp>
      <p:pic>
        <p:nvPicPr>
          <p:cNvPr id="6" name="Picture 5" descr="A black and orange rectangle  AI-generated content may be incorrect.">
            <a:extLst>
              <a:ext uri="{FF2B5EF4-FFF2-40B4-BE49-F238E27FC236}">
                <a16:creationId xmlns:a16="http://schemas.microsoft.com/office/drawing/2014/main" id="{EEA0E126-4D0E-1E4C-92A9-72368A60F845}"/>
              </a:ext>
            </a:extLst>
          </p:cNvPr>
          <p:cNvPicPr>
            <a:picLocks noChangeAspect="1"/>
          </p:cNvPicPr>
          <p:nvPr/>
        </p:nvPicPr>
        <p:blipFill>
          <a:blip r:embed="rId4"/>
          <a:stretch>
            <a:fillRect/>
          </a:stretch>
        </p:blipFill>
        <p:spPr>
          <a:xfrm>
            <a:off x="0" y="6444947"/>
            <a:ext cx="12192000" cy="566058"/>
          </a:xfrm>
          <a:prstGeom prst="rect">
            <a:avLst/>
          </a:prstGeom>
        </p:spPr>
      </p:pic>
      <p:pic>
        <p:nvPicPr>
          <p:cNvPr id="8" name="Picture 7" descr="A logo with a tree and text  AI-generated content may be incorrect.">
            <a:extLst>
              <a:ext uri="{FF2B5EF4-FFF2-40B4-BE49-F238E27FC236}">
                <a16:creationId xmlns:a16="http://schemas.microsoft.com/office/drawing/2014/main" id="{C7A7ED7C-C442-02E4-8EB9-C048AF755F84}"/>
              </a:ext>
            </a:extLst>
          </p:cNvPr>
          <p:cNvPicPr>
            <a:picLocks noChangeAspect="1"/>
          </p:cNvPicPr>
          <p:nvPr/>
        </p:nvPicPr>
        <p:blipFill>
          <a:blip r:embed="rId5"/>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1057656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3"/>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F81B591A-7B21-BEC6-ED95-166FB0137718}"/>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9" name="TextBox 8">
            <a:extLst>
              <a:ext uri="{FF2B5EF4-FFF2-40B4-BE49-F238E27FC236}">
                <a16:creationId xmlns:a16="http://schemas.microsoft.com/office/drawing/2014/main" id="{EE637360-1AB1-86B0-3FF9-AC8FF5D2C69B}"/>
              </a:ext>
            </a:extLst>
          </p:cNvPr>
          <p:cNvSpPr txBox="1"/>
          <p:nvPr/>
        </p:nvSpPr>
        <p:spPr>
          <a:xfrm>
            <a:off x="475526" y="1324054"/>
            <a:ext cx="9697174"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Children &amp; Youth</a:t>
            </a:r>
            <a:endParaRPr lang="en-US" sz="1050">
              <a:solidFill>
                <a:srgbClr val="2C8541"/>
              </a:solidFill>
              <a:latin typeface="Roboto"/>
              <a:ea typeface="Roboto"/>
              <a:cs typeface="Roboto" pitchFamily="34" charset="0"/>
            </a:endParaRPr>
          </a:p>
        </p:txBody>
      </p:sp>
      <p:sp>
        <p:nvSpPr>
          <p:cNvPr id="11" name="TextBox 10">
            <a:extLst>
              <a:ext uri="{FF2B5EF4-FFF2-40B4-BE49-F238E27FC236}">
                <a16:creationId xmlns:a16="http://schemas.microsoft.com/office/drawing/2014/main" id="{0A28C79D-54FA-9D50-5EE0-60E992BA316F}"/>
              </a:ext>
            </a:extLst>
          </p:cNvPr>
          <p:cNvSpPr txBox="1"/>
          <p:nvPr/>
        </p:nvSpPr>
        <p:spPr>
          <a:xfrm>
            <a:off x="475525" y="2219457"/>
            <a:ext cx="8656900" cy="2482346"/>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Centre Children's Fund for At-Risk or Underserved Children</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Centre County Medical Society Fund for Promoting Healthy Lifestyles in Children and/or Building Playground Equipment</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Louis E. and Patricia H. Silvi Fund for Early Childhood Education</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Barry and Patti Fisher Fund supports programs for children ages 11-17</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State College Elks Lodge #1600 Youth Activities Fund for services and programs that support youth activities in Centre County – </a:t>
            </a:r>
            <a:r>
              <a:rPr lang="en-US" b="1" i="1">
                <a:latin typeface="Roboto" pitchFamily="2" charset="0"/>
                <a:cs typeface="Roboto" pitchFamily="34" charset="0"/>
              </a:rPr>
              <a:t>New 2026</a:t>
            </a:r>
            <a:endParaRPr lang="en-US">
              <a:latin typeface="Roboto" pitchFamily="2" charset="0"/>
              <a:cs typeface="Roboto" pitchFamily="34" charset="0"/>
            </a:endParaRPr>
          </a:p>
        </p:txBody>
      </p:sp>
      <p:pic>
        <p:nvPicPr>
          <p:cNvPr id="6" name="Picture 5" descr="A black and orange rectangle  AI-generated content may be incorrect.">
            <a:extLst>
              <a:ext uri="{FF2B5EF4-FFF2-40B4-BE49-F238E27FC236}">
                <a16:creationId xmlns:a16="http://schemas.microsoft.com/office/drawing/2014/main" id="{C4EBFFB0-8967-2204-2EA3-44E5F2E44020}"/>
              </a:ext>
            </a:extLst>
          </p:cNvPr>
          <p:cNvPicPr>
            <a:picLocks noChangeAspect="1"/>
          </p:cNvPicPr>
          <p:nvPr/>
        </p:nvPicPr>
        <p:blipFill>
          <a:blip r:embed="rId4"/>
          <a:stretch>
            <a:fillRect/>
          </a:stretch>
        </p:blipFill>
        <p:spPr>
          <a:xfrm>
            <a:off x="0" y="6444947"/>
            <a:ext cx="12192000" cy="566058"/>
          </a:xfrm>
          <a:prstGeom prst="rect">
            <a:avLst/>
          </a:prstGeom>
        </p:spPr>
      </p:pic>
      <p:pic>
        <p:nvPicPr>
          <p:cNvPr id="8" name="Picture 7" descr="A logo with a tree and text  AI-generated content may be incorrect.">
            <a:extLst>
              <a:ext uri="{FF2B5EF4-FFF2-40B4-BE49-F238E27FC236}">
                <a16:creationId xmlns:a16="http://schemas.microsoft.com/office/drawing/2014/main" id="{76FD1796-1EE1-BF86-7CEB-DC70612297EA}"/>
              </a:ext>
            </a:extLst>
          </p:cNvPr>
          <p:cNvPicPr>
            <a:picLocks noChangeAspect="1"/>
          </p:cNvPicPr>
          <p:nvPr/>
        </p:nvPicPr>
        <p:blipFill>
          <a:blip r:embed="rId5"/>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35192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3"/>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F81B591A-7B21-BEC6-ED95-166FB0137718}"/>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9" name="TextBox 8">
            <a:extLst>
              <a:ext uri="{FF2B5EF4-FFF2-40B4-BE49-F238E27FC236}">
                <a16:creationId xmlns:a16="http://schemas.microsoft.com/office/drawing/2014/main" id="{EE637360-1AB1-86B0-3FF9-AC8FF5D2C69B}"/>
              </a:ext>
            </a:extLst>
          </p:cNvPr>
          <p:cNvSpPr txBox="1"/>
          <p:nvPr/>
        </p:nvSpPr>
        <p:spPr>
          <a:xfrm>
            <a:off x="475526" y="1324054"/>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Arts &amp; Culture</a:t>
            </a:r>
            <a:endParaRPr lang="en-US" sz="1050">
              <a:solidFill>
                <a:srgbClr val="2C8541"/>
              </a:solidFill>
              <a:latin typeface="Roboto"/>
              <a:ea typeface="Roboto"/>
              <a:cs typeface="Roboto" pitchFamily="34" charset="0"/>
            </a:endParaRPr>
          </a:p>
        </p:txBody>
      </p:sp>
      <p:sp>
        <p:nvSpPr>
          <p:cNvPr id="11" name="TextBox 10">
            <a:extLst>
              <a:ext uri="{FF2B5EF4-FFF2-40B4-BE49-F238E27FC236}">
                <a16:creationId xmlns:a16="http://schemas.microsoft.com/office/drawing/2014/main" id="{0A28C79D-54FA-9D50-5EE0-60E992BA316F}"/>
              </a:ext>
            </a:extLst>
          </p:cNvPr>
          <p:cNvSpPr txBox="1"/>
          <p:nvPr/>
        </p:nvSpPr>
        <p:spPr>
          <a:xfrm>
            <a:off x="475525" y="2219457"/>
            <a:ext cx="8656900" cy="1177374"/>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Janet Atwood Fund for Arts Programs of Any Type</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Patricia Farrell Music Fund</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Proud to Be An American Fund for Patriotic Displays and Observances</a:t>
            </a:r>
          </a:p>
        </p:txBody>
      </p:sp>
      <p:sp>
        <p:nvSpPr>
          <p:cNvPr id="2" name="TextBox 1">
            <a:extLst>
              <a:ext uri="{FF2B5EF4-FFF2-40B4-BE49-F238E27FC236}">
                <a16:creationId xmlns:a16="http://schemas.microsoft.com/office/drawing/2014/main" id="{A34FDA3C-DE5C-EF8F-FD22-D5575A294CA0}"/>
              </a:ext>
            </a:extLst>
          </p:cNvPr>
          <p:cNvSpPr txBox="1"/>
          <p:nvPr/>
        </p:nvSpPr>
        <p:spPr>
          <a:xfrm>
            <a:off x="475526" y="3645903"/>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Animals</a:t>
            </a:r>
            <a:endParaRPr lang="en-US" sz="1050">
              <a:solidFill>
                <a:srgbClr val="2C8541"/>
              </a:solidFill>
              <a:latin typeface="Roboto"/>
              <a:ea typeface="Roboto"/>
              <a:cs typeface="Roboto" pitchFamily="34" charset="0"/>
            </a:endParaRPr>
          </a:p>
        </p:txBody>
      </p:sp>
      <p:sp>
        <p:nvSpPr>
          <p:cNvPr id="6" name="TextBox 5">
            <a:extLst>
              <a:ext uri="{FF2B5EF4-FFF2-40B4-BE49-F238E27FC236}">
                <a16:creationId xmlns:a16="http://schemas.microsoft.com/office/drawing/2014/main" id="{EA8F4DCF-C6B8-8959-50AB-B7FC9448C17B}"/>
              </a:ext>
            </a:extLst>
          </p:cNvPr>
          <p:cNvSpPr txBox="1"/>
          <p:nvPr/>
        </p:nvSpPr>
        <p:spPr>
          <a:xfrm>
            <a:off x="475525" y="4541306"/>
            <a:ext cx="8656900" cy="1608261"/>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Carolyn A. Petrus Memorial Seeing Eye Dog Fund</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Donna L. Litke Occupational Horse Therapy Fund</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err="1">
                <a:latin typeface="Roboto" pitchFamily="2" charset="0"/>
                <a:cs typeface="Roboto" pitchFamily="34" charset="0"/>
              </a:rPr>
              <a:t>Mattil</a:t>
            </a:r>
            <a:r>
              <a:rPr lang="en-US">
                <a:latin typeface="Roboto" pitchFamily="2" charset="0"/>
                <a:cs typeface="Roboto" pitchFamily="34" charset="0"/>
              </a:rPr>
              <a:t> Family Fund for Animal Welfare</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Fur-Ever Support for Animals Fund </a:t>
            </a:r>
          </a:p>
        </p:txBody>
      </p:sp>
      <p:pic>
        <p:nvPicPr>
          <p:cNvPr id="8" name="Picture 7" descr="A black and orange rectangle  AI-generated content may be incorrect.">
            <a:extLst>
              <a:ext uri="{FF2B5EF4-FFF2-40B4-BE49-F238E27FC236}">
                <a16:creationId xmlns:a16="http://schemas.microsoft.com/office/drawing/2014/main" id="{11AF600B-C9E3-8372-21D8-72D45927EE13}"/>
              </a:ext>
            </a:extLst>
          </p:cNvPr>
          <p:cNvPicPr>
            <a:picLocks noChangeAspect="1"/>
          </p:cNvPicPr>
          <p:nvPr/>
        </p:nvPicPr>
        <p:blipFill>
          <a:blip r:embed="rId4"/>
          <a:stretch>
            <a:fillRect/>
          </a:stretch>
        </p:blipFill>
        <p:spPr>
          <a:xfrm>
            <a:off x="0" y="6444947"/>
            <a:ext cx="12192000" cy="566058"/>
          </a:xfrm>
          <a:prstGeom prst="rect">
            <a:avLst/>
          </a:prstGeom>
        </p:spPr>
      </p:pic>
      <p:pic>
        <p:nvPicPr>
          <p:cNvPr id="13" name="Picture 12" descr="A logo with a tree and text  AI-generated content may be incorrect.">
            <a:extLst>
              <a:ext uri="{FF2B5EF4-FFF2-40B4-BE49-F238E27FC236}">
                <a16:creationId xmlns:a16="http://schemas.microsoft.com/office/drawing/2014/main" id="{F11370CA-7B3B-C0BD-51CB-148CB2C06394}"/>
              </a:ext>
            </a:extLst>
          </p:cNvPr>
          <p:cNvPicPr>
            <a:picLocks noChangeAspect="1"/>
          </p:cNvPicPr>
          <p:nvPr/>
        </p:nvPicPr>
        <p:blipFill>
          <a:blip r:embed="rId5"/>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3441263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3"/>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F81B591A-7B21-BEC6-ED95-166FB0137718}"/>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9" name="TextBox 8">
            <a:extLst>
              <a:ext uri="{FF2B5EF4-FFF2-40B4-BE49-F238E27FC236}">
                <a16:creationId xmlns:a16="http://schemas.microsoft.com/office/drawing/2014/main" id="{EE637360-1AB1-86B0-3FF9-AC8FF5D2C69B}"/>
              </a:ext>
            </a:extLst>
          </p:cNvPr>
          <p:cNvSpPr txBox="1"/>
          <p:nvPr/>
        </p:nvSpPr>
        <p:spPr>
          <a:xfrm>
            <a:off x="475526" y="1324054"/>
            <a:ext cx="9697174"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Geographic Focus</a:t>
            </a:r>
            <a:endParaRPr lang="en-US" sz="1050">
              <a:solidFill>
                <a:srgbClr val="2C8541"/>
              </a:solidFill>
              <a:latin typeface="Roboto"/>
              <a:ea typeface="Roboto"/>
              <a:cs typeface="Roboto" pitchFamily="34" charset="0"/>
            </a:endParaRPr>
          </a:p>
        </p:txBody>
      </p:sp>
      <p:sp>
        <p:nvSpPr>
          <p:cNvPr id="11" name="TextBox 10">
            <a:extLst>
              <a:ext uri="{FF2B5EF4-FFF2-40B4-BE49-F238E27FC236}">
                <a16:creationId xmlns:a16="http://schemas.microsoft.com/office/drawing/2014/main" id="{0A28C79D-54FA-9D50-5EE0-60E992BA316F}"/>
              </a:ext>
            </a:extLst>
          </p:cNvPr>
          <p:cNvSpPr txBox="1"/>
          <p:nvPr/>
        </p:nvSpPr>
        <p:spPr>
          <a:xfrm>
            <a:off x="475525" y="2076577"/>
            <a:ext cx="8561471" cy="1829860"/>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Philipsburg Area Fund</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Andrew and Madaline Rishel Family Fund Penns Valley Church Outreach Programs</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Ruth E. Rishel Charitable Fund for Penns Valley </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Howard Area Lighthouse Fund for Programs and Projects in Howard</a:t>
            </a:r>
          </a:p>
        </p:txBody>
      </p:sp>
      <p:sp>
        <p:nvSpPr>
          <p:cNvPr id="2" name="TextBox 1">
            <a:extLst>
              <a:ext uri="{FF2B5EF4-FFF2-40B4-BE49-F238E27FC236}">
                <a16:creationId xmlns:a16="http://schemas.microsoft.com/office/drawing/2014/main" id="{749720CA-D950-863A-67AA-1D03FF318314}"/>
              </a:ext>
            </a:extLst>
          </p:cNvPr>
          <p:cNvSpPr txBox="1"/>
          <p:nvPr/>
        </p:nvSpPr>
        <p:spPr>
          <a:xfrm>
            <a:off x="475525" y="4047791"/>
            <a:ext cx="9697175"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General Purpose</a:t>
            </a:r>
            <a:endParaRPr lang="en-US" sz="1050">
              <a:solidFill>
                <a:srgbClr val="2C8541"/>
              </a:solidFill>
              <a:latin typeface="Roboto"/>
              <a:ea typeface="Roboto"/>
              <a:cs typeface="Roboto" pitchFamily="34" charset="0"/>
            </a:endParaRPr>
          </a:p>
        </p:txBody>
      </p:sp>
      <p:sp>
        <p:nvSpPr>
          <p:cNvPr id="6" name="TextBox 5">
            <a:extLst>
              <a:ext uri="{FF2B5EF4-FFF2-40B4-BE49-F238E27FC236}">
                <a16:creationId xmlns:a16="http://schemas.microsoft.com/office/drawing/2014/main" id="{355314C9-DFFC-52E3-2324-FCBA3CB0B11A}"/>
              </a:ext>
            </a:extLst>
          </p:cNvPr>
          <p:cNvSpPr txBox="1"/>
          <p:nvPr/>
        </p:nvSpPr>
        <p:spPr>
          <a:xfrm>
            <a:off x="475525" y="4762905"/>
            <a:ext cx="8656900" cy="537198"/>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Ben Franklin Fund for Projects or Programs in Centre, Clearfield, Huntingdon, and Mifflin counties</a:t>
            </a:r>
          </a:p>
        </p:txBody>
      </p:sp>
      <p:pic>
        <p:nvPicPr>
          <p:cNvPr id="8" name="Picture 7" descr="A black and orange rectangle  AI-generated content may be incorrect.">
            <a:extLst>
              <a:ext uri="{FF2B5EF4-FFF2-40B4-BE49-F238E27FC236}">
                <a16:creationId xmlns:a16="http://schemas.microsoft.com/office/drawing/2014/main" id="{9DC9BC00-C4DC-9417-47B9-ED165175D255}"/>
              </a:ext>
            </a:extLst>
          </p:cNvPr>
          <p:cNvPicPr>
            <a:picLocks noChangeAspect="1"/>
          </p:cNvPicPr>
          <p:nvPr/>
        </p:nvPicPr>
        <p:blipFill>
          <a:blip r:embed="rId4"/>
          <a:stretch>
            <a:fillRect/>
          </a:stretch>
        </p:blipFill>
        <p:spPr>
          <a:xfrm>
            <a:off x="0" y="6444947"/>
            <a:ext cx="12192000" cy="566058"/>
          </a:xfrm>
          <a:prstGeom prst="rect">
            <a:avLst/>
          </a:prstGeom>
        </p:spPr>
      </p:pic>
      <p:pic>
        <p:nvPicPr>
          <p:cNvPr id="13" name="Picture 12" descr="A logo with a tree and text  AI-generated content may be incorrect.">
            <a:extLst>
              <a:ext uri="{FF2B5EF4-FFF2-40B4-BE49-F238E27FC236}">
                <a16:creationId xmlns:a16="http://schemas.microsoft.com/office/drawing/2014/main" id="{2867ECBA-CB0B-C2F7-93BF-FA617DC8747D}"/>
              </a:ext>
            </a:extLst>
          </p:cNvPr>
          <p:cNvPicPr>
            <a:picLocks noChangeAspect="1"/>
          </p:cNvPicPr>
          <p:nvPr/>
        </p:nvPicPr>
        <p:blipFill>
          <a:blip r:embed="rId5"/>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2766041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FEFFC4-0700-325C-3AFC-E3FC0BD6E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085" y="1609487"/>
            <a:ext cx="5970310" cy="4477732"/>
          </a:xfrm>
          <a:prstGeom prst="rect">
            <a:avLst/>
          </a:prstGeom>
        </p:spPr>
      </p:pic>
      <p:pic>
        <p:nvPicPr>
          <p:cNvPr id="2050" name="Picture 2">
            <a:extLst>
              <a:ext uri="{FF2B5EF4-FFF2-40B4-BE49-F238E27FC236}">
                <a16:creationId xmlns:a16="http://schemas.microsoft.com/office/drawing/2014/main" id="{3853A38D-440D-057A-70B4-599521FF2B2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69880" y="3141172"/>
            <a:ext cx="5199161" cy="39027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4D6C193-FF60-1FAF-A659-1CD780A52B61}"/>
              </a:ext>
            </a:extLst>
          </p:cNvPr>
          <p:cNvSpPr>
            <a:spLocks noGrp="1"/>
          </p:cNvSpPr>
          <p:nvPr>
            <p:ph type="title"/>
          </p:nvPr>
        </p:nvSpPr>
        <p:spPr>
          <a:xfrm>
            <a:off x="4155318" y="452486"/>
            <a:ext cx="6327583" cy="1291473"/>
          </a:xfrm>
        </p:spPr>
        <p:txBody>
          <a:bodyPr>
            <a:normAutofit fontScale="90000"/>
          </a:bodyPr>
          <a:lstStyle/>
          <a:p>
            <a:pPr algn="ctr"/>
            <a:r>
              <a:rPr lang="en-US" sz="4000" b="1">
                <a:solidFill>
                  <a:srgbClr val="DB4C26"/>
                </a:solidFill>
                <a:latin typeface="Montserrat" panose="00000500000000000000" pitchFamily="2" charset="0"/>
              </a:rPr>
              <a:t>Equitable and </a:t>
            </a:r>
            <a:br>
              <a:rPr lang="en-US" sz="4000" b="1">
                <a:solidFill>
                  <a:srgbClr val="DB4C26"/>
                </a:solidFill>
                <a:latin typeface="Montserrat" panose="00000500000000000000" pitchFamily="2" charset="0"/>
              </a:rPr>
            </a:br>
            <a:r>
              <a:rPr lang="en-US" sz="4000" b="1">
                <a:solidFill>
                  <a:srgbClr val="DB4C26"/>
                </a:solidFill>
                <a:latin typeface="Montserrat" panose="00000500000000000000" pitchFamily="2" charset="0"/>
              </a:rPr>
              <a:t>Inclusive Communities Fund</a:t>
            </a:r>
            <a:br>
              <a:rPr lang="en-US" b="1">
                <a:solidFill>
                  <a:srgbClr val="DB4C26"/>
                </a:solidFill>
                <a:latin typeface="Montserrat"/>
              </a:rPr>
            </a:br>
            <a:endParaRPr lang="en-US" b="1">
              <a:solidFill>
                <a:srgbClr val="DB4C26"/>
              </a:solidFill>
              <a:latin typeface="Montserrat"/>
            </a:endParaRPr>
          </a:p>
        </p:txBody>
      </p:sp>
      <p:pic>
        <p:nvPicPr>
          <p:cNvPr id="4" name="Picture 3" descr="A black and orange rectangle  AI-generated content may be incorrect.">
            <a:extLst>
              <a:ext uri="{FF2B5EF4-FFF2-40B4-BE49-F238E27FC236}">
                <a16:creationId xmlns:a16="http://schemas.microsoft.com/office/drawing/2014/main" id="{CD554F56-EB5B-53C6-088B-64AA0685A0F3}"/>
              </a:ext>
            </a:extLst>
          </p:cNvPr>
          <p:cNvPicPr>
            <a:picLocks noChangeAspect="1"/>
          </p:cNvPicPr>
          <p:nvPr/>
        </p:nvPicPr>
        <p:blipFill>
          <a:blip r:embed="rId5"/>
          <a:stretch>
            <a:fillRect/>
          </a:stretch>
        </p:blipFill>
        <p:spPr>
          <a:xfrm>
            <a:off x="0" y="6444946"/>
            <a:ext cx="12192000" cy="709547"/>
          </a:xfrm>
          <a:prstGeom prst="rect">
            <a:avLst/>
          </a:prstGeom>
        </p:spPr>
      </p:pic>
      <p:sp>
        <p:nvSpPr>
          <p:cNvPr id="6" name="Freeform 6">
            <a:extLst>
              <a:ext uri="{FF2B5EF4-FFF2-40B4-BE49-F238E27FC236}">
                <a16:creationId xmlns:a16="http://schemas.microsoft.com/office/drawing/2014/main" id="{DC7B14D9-C641-B5AD-958E-EF09F26DBBCA}"/>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pic>
        <p:nvPicPr>
          <p:cNvPr id="7" name="Picture 6" descr="A logo with a tree and text  AI-generated content may be incorrect.">
            <a:extLst>
              <a:ext uri="{FF2B5EF4-FFF2-40B4-BE49-F238E27FC236}">
                <a16:creationId xmlns:a16="http://schemas.microsoft.com/office/drawing/2014/main" id="{C4916842-129D-22E8-F556-D8B40FF20839}"/>
              </a:ext>
            </a:extLst>
          </p:cNvPr>
          <p:cNvPicPr>
            <a:picLocks noChangeAspect="1"/>
          </p:cNvPicPr>
          <p:nvPr/>
        </p:nvPicPr>
        <p:blipFill>
          <a:blip r:embed="rId6"/>
          <a:stretch>
            <a:fillRect/>
          </a:stretch>
        </p:blipFill>
        <p:spPr>
          <a:xfrm>
            <a:off x="10640068" y="193523"/>
            <a:ext cx="1374244" cy="1620763"/>
          </a:xfrm>
          <a:prstGeom prst="rect">
            <a:avLst/>
          </a:prstGeom>
        </p:spPr>
      </p:pic>
      <p:pic>
        <p:nvPicPr>
          <p:cNvPr id="1026" name="Picture 2">
            <a:extLst>
              <a:ext uri="{FF2B5EF4-FFF2-40B4-BE49-F238E27FC236}">
                <a16:creationId xmlns:a16="http://schemas.microsoft.com/office/drawing/2014/main" id="{233A36AB-DD30-20B0-16EA-AE2E1E185D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135" y="82093"/>
            <a:ext cx="4034672" cy="2814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339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2DA20-7DBD-D8BE-F279-65E2769B958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54483E2F-2ED9-D3E7-4499-9B9BC5DFDCB2}"/>
              </a:ext>
            </a:extLst>
          </p:cNvPr>
          <p:cNvPicPr>
            <a:picLocks noChangeAspect="1"/>
          </p:cNvPicPr>
          <p:nvPr/>
        </p:nvPicPr>
        <p:blipFill>
          <a:blip r:embed="rId3"/>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509D176C-83A0-593C-74D6-47E284AAF59F}"/>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9" name="TextBox 8">
            <a:extLst>
              <a:ext uri="{FF2B5EF4-FFF2-40B4-BE49-F238E27FC236}">
                <a16:creationId xmlns:a16="http://schemas.microsoft.com/office/drawing/2014/main" id="{E9DF9DFE-094D-5934-6032-33772E2950F0}"/>
              </a:ext>
            </a:extLst>
          </p:cNvPr>
          <p:cNvSpPr txBox="1"/>
          <p:nvPr/>
        </p:nvSpPr>
        <p:spPr>
          <a:xfrm>
            <a:off x="475526" y="1324054"/>
            <a:ext cx="8807572" cy="1200329"/>
          </a:xfrm>
          <a:prstGeom prst="rect">
            <a:avLst/>
          </a:prstGeom>
          <a:noFill/>
        </p:spPr>
        <p:txBody>
          <a:bodyPr wrap="square" lIns="91440" tIns="45720" rIns="91440" bIns="45720" rtlCol="0" anchor="t">
            <a:spAutoFit/>
          </a:bodyPr>
          <a:lstStyle/>
          <a:p>
            <a:r>
              <a:rPr lang="en-US" sz="3600" b="1" i="1">
                <a:solidFill>
                  <a:srgbClr val="2C8541"/>
                </a:solidFill>
                <a:latin typeface="Montserrat"/>
                <a:ea typeface="Montserrat"/>
                <a:cs typeface="Montserrat" pitchFamily="34" charset="0"/>
              </a:rPr>
              <a:t>Equitable &amp; Inclusive Communities Grant</a:t>
            </a:r>
            <a:endParaRPr lang="en-US" sz="1050" i="1">
              <a:solidFill>
                <a:srgbClr val="2C8541"/>
              </a:solidFill>
              <a:latin typeface="Roboto"/>
              <a:ea typeface="Roboto"/>
              <a:cs typeface="Roboto" pitchFamily="34" charset="0"/>
            </a:endParaRPr>
          </a:p>
        </p:txBody>
      </p:sp>
      <p:sp>
        <p:nvSpPr>
          <p:cNvPr id="11" name="TextBox 10">
            <a:extLst>
              <a:ext uri="{FF2B5EF4-FFF2-40B4-BE49-F238E27FC236}">
                <a16:creationId xmlns:a16="http://schemas.microsoft.com/office/drawing/2014/main" id="{26049304-9FBD-2B3E-CC05-298DC871F8AD}"/>
              </a:ext>
            </a:extLst>
          </p:cNvPr>
          <p:cNvSpPr txBox="1"/>
          <p:nvPr/>
        </p:nvSpPr>
        <p:spPr>
          <a:xfrm>
            <a:off x="475525" y="2524383"/>
            <a:ext cx="8656900" cy="3213187"/>
          </a:xfrm>
          <a:prstGeom prst="rect">
            <a:avLst/>
          </a:prstGeom>
          <a:noFill/>
        </p:spPr>
        <p:txBody>
          <a:bodyPr wrap="square" rtlCol="0">
            <a:spAutoFit/>
          </a:bodyPr>
          <a:lstStyle/>
          <a:p>
            <a:pPr marL="285750" indent="-285750">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Application opens </a:t>
            </a:r>
            <a:r>
              <a:rPr lang="en-US" b="1">
                <a:latin typeface="Roboto" pitchFamily="2" charset="0"/>
                <a:cs typeface="Roboto" pitchFamily="34" charset="0"/>
              </a:rPr>
              <a:t>September 29 </a:t>
            </a:r>
            <a:r>
              <a:rPr lang="en-US">
                <a:latin typeface="Roboto" pitchFamily="2" charset="0"/>
                <a:cs typeface="Roboto" pitchFamily="34" charset="0"/>
              </a:rPr>
              <a:t>and closes </a:t>
            </a:r>
            <a:r>
              <a:rPr lang="en-US" b="1">
                <a:latin typeface="Roboto" pitchFamily="2" charset="0"/>
                <a:cs typeface="Roboto" pitchFamily="34" charset="0"/>
              </a:rPr>
              <a:t>November 12</a:t>
            </a:r>
          </a:p>
          <a:p>
            <a:pPr marL="285750" indent="-285750">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Deadline to receive feedback: October 29</a:t>
            </a:r>
          </a:p>
          <a:p>
            <a:pPr marL="285750" indent="-285750">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Open to 501(c)(3) nonprofit organizations, government agencies, municipalities and public-school districts. Unincorporated groups may apply through a 501(c)(3) fiscal sponsor.</a:t>
            </a:r>
          </a:p>
          <a:p>
            <a:pPr marL="285750" indent="-285750">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The Equitable and Inclusive Communities Fund was established in 2024 and is designed to support the advancement of equity-centered leadership and capacity building and address issues of Diversity, Equity, Inclusion and Belonging in Centre County.</a:t>
            </a:r>
          </a:p>
        </p:txBody>
      </p:sp>
      <p:pic>
        <p:nvPicPr>
          <p:cNvPr id="6" name="Picture 5" descr="A black and orange rectangle  AI-generated content may be incorrect.">
            <a:extLst>
              <a:ext uri="{FF2B5EF4-FFF2-40B4-BE49-F238E27FC236}">
                <a16:creationId xmlns:a16="http://schemas.microsoft.com/office/drawing/2014/main" id="{DDFC5D57-4D42-E59E-8301-38F2C2A1841B}"/>
              </a:ext>
            </a:extLst>
          </p:cNvPr>
          <p:cNvPicPr>
            <a:picLocks noChangeAspect="1"/>
          </p:cNvPicPr>
          <p:nvPr/>
        </p:nvPicPr>
        <p:blipFill>
          <a:blip r:embed="rId4"/>
          <a:stretch>
            <a:fillRect/>
          </a:stretch>
        </p:blipFill>
        <p:spPr>
          <a:xfrm>
            <a:off x="0" y="6444947"/>
            <a:ext cx="12192000" cy="566058"/>
          </a:xfrm>
          <a:prstGeom prst="rect">
            <a:avLst/>
          </a:prstGeom>
        </p:spPr>
      </p:pic>
      <p:pic>
        <p:nvPicPr>
          <p:cNvPr id="8" name="Picture 7" descr="A logo with a tree and text  AI-generated content may be incorrect.">
            <a:extLst>
              <a:ext uri="{FF2B5EF4-FFF2-40B4-BE49-F238E27FC236}">
                <a16:creationId xmlns:a16="http://schemas.microsoft.com/office/drawing/2014/main" id="{9B90CC34-694A-F9C4-0605-71AAE9FEB04B}"/>
              </a:ext>
            </a:extLst>
          </p:cNvPr>
          <p:cNvPicPr>
            <a:picLocks noChangeAspect="1"/>
          </p:cNvPicPr>
          <p:nvPr/>
        </p:nvPicPr>
        <p:blipFill>
          <a:blip r:embed="rId5"/>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3416856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2E6C7-6474-0ECB-3221-91D66D85C61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46158E4-DE3D-76D6-7005-513D683405CF}"/>
              </a:ext>
            </a:extLst>
          </p:cNvPr>
          <p:cNvPicPr>
            <a:picLocks noChangeAspect="1"/>
          </p:cNvPicPr>
          <p:nvPr/>
        </p:nvPicPr>
        <p:blipFill>
          <a:blip r:embed="rId3"/>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09A8679E-7812-4C17-C58C-DAB7672800E2}"/>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9" name="TextBox 8">
            <a:extLst>
              <a:ext uri="{FF2B5EF4-FFF2-40B4-BE49-F238E27FC236}">
                <a16:creationId xmlns:a16="http://schemas.microsoft.com/office/drawing/2014/main" id="{267963E6-53BB-960D-35FE-A604A4735D23}"/>
              </a:ext>
            </a:extLst>
          </p:cNvPr>
          <p:cNvSpPr txBox="1"/>
          <p:nvPr/>
        </p:nvSpPr>
        <p:spPr>
          <a:xfrm>
            <a:off x="475525" y="1240482"/>
            <a:ext cx="8807572" cy="646331"/>
          </a:xfrm>
          <a:prstGeom prst="rect">
            <a:avLst/>
          </a:prstGeom>
          <a:noFill/>
        </p:spPr>
        <p:txBody>
          <a:bodyPr wrap="square" lIns="91440" tIns="45720" rIns="91440" bIns="45720" rtlCol="0" anchor="t">
            <a:spAutoFit/>
          </a:bodyPr>
          <a:lstStyle/>
          <a:p>
            <a:r>
              <a:rPr lang="en-US" sz="3600" b="1" i="1">
                <a:solidFill>
                  <a:srgbClr val="2C8541"/>
                </a:solidFill>
                <a:latin typeface="Montserrat"/>
                <a:ea typeface="Montserrat"/>
                <a:cs typeface="Montserrat" pitchFamily="34" charset="0"/>
              </a:rPr>
              <a:t>2025 EIC Grant Recipients</a:t>
            </a:r>
            <a:endParaRPr lang="en-US" sz="1050" i="1">
              <a:solidFill>
                <a:srgbClr val="2C8541"/>
              </a:solidFill>
              <a:latin typeface="Roboto"/>
              <a:ea typeface="Roboto"/>
              <a:cs typeface="Roboto" pitchFamily="34" charset="0"/>
            </a:endParaRPr>
          </a:p>
        </p:txBody>
      </p:sp>
      <p:sp>
        <p:nvSpPr>
          <p:cNvPr id="11" name="TextBox 10">
            <a:extLst>
              <a:ext uri="{FF2B5EF4-FFF2-40B4-BE49-F238E27FC236}">
                <a16:creationId xmlns:a16="http://schemas.microsoft.com/office/drawing/2014/main" id="{EAC802C2-4132-554C-946E-D022498C9FA5}"/>
              </a:ext>
            </a:extLst>
          </p:cNvPr>
          <p:cNvSpPr txBox="1"/>
          <p:nvPr/>
        </p:nvSpPr>
        <p:spPr>
          <a:xfrm>
            <a:off x="475525" y="2219457"/>
            <a:ext cx="8656900" cy="1842171"/>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b="1">
                <a:latin typeface="Roboto" pitchFamily="2" charset="0"/>
                <a:cs typeface="Roboto" pitchFamily="34" charset="0"/>
              </a:rPr>
              <a:t>Centre LGBT+</a:t>
            </a:r>
            <a:r>
              <a:rPr lang="en-US">
                <a:latin typeface="Roboto" pitchFamily="2" charset="0"/>
                <a:cs typeface="Roboto" pitchFamily="34" charset="0"/>
              </a:rPr>
              <a:t> for their Pride Mind program which promotes the emotional well-being of LGBT+ individuals</a:t>
            </a:r>
            <a:endParaRPr lang="en-US" b="1">
              <a:latin typeface="Roboto" pitchFamily="2" charset="0"/>
              <a:cs typeface="Roboto" pitchFamily="34" charset="0"/>
            </a:endParaRPr>
          </a:p>
          <a:p>
            <a:pPr marL="285750" indent="-285750">
              <a:lnSpc>
                <a:spcPct val="80000"/>
              </a:lnSpc>
              <a:spcBef>
                <a:spcPct val="20000"/>
              </a:spcBef>
              <a:spcAft>
                <a:spcPts val="1200"/>
              </a:spcAft>
              <a:buFont typeface="Arial" panose="020B0604020202020204" pitchFamily="34" charset="0"/>
              <a:buChar char="•"/>
              <a:defRPr>
                <a:latin typeface="Roboto"/>
              </a:defRPr>
            </a:pPr>
            <a:r>
              <a:rPr lang="en-US" b="1">
                <a:latin typeface="Roboto" pitchFamily="2" charset="0"/>
                <a:cs typeface="Roboto" pitchFamily="34" charset="0"/>
              </a:rPr>
              <a:t>Mid-State Literacy Council, Inc. </a:t>
            </a:r>
            <a:r>
              <a:rPr lang="en-US">
                <a:latin typeface="Roboto" pitchFamily="2" charset="0"/>
                <a:cs typeface="Roboto" pitchFamily="34" charset="0"/>
              </a:rPr>
              <a:t>to support cross-cultural communication and connection</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b="1">
                <a:latin typeface="Roboto" pitchFamily="2" charset="0"/>
                <a:cs typeface="Roboto" pitchFamily="34" charset="0"/>
              </a:rPr>
              <a:t>Go </a:t>
            </a:r>
            <a:r>
              <a:rPr lang="en-US" b="1" err="1">
                <a:latin typeface="Roboto" pitchFamily="2" charset="0"/>
                <a:cs typeface="Roboto" pitchFamily="34" charset="0"/>
              </a:rPr>
              <a:t>ReEntry</a:t>
            </a:r>
            <a:r>
              <a:rPr lang="en-US" b="1">
                <a:latin typeface="Roboto" pitchFamily="2" charset="0"/>
                <a:cs typeface="Roboto" pitchFamily="34" charset="0"/>
              </a:rPr>
              <a:t> Specialists, Inc. </a:t>
            </a:r>
            <a:r>
              <a:rPr lang="en-US">
                <a:latin typeface="Roboto" pitchFamily="2" charset="0"/>
                <a:cs typeface="Roboto" pitchFamily="34" charset="0"/>
              </a:rPr>
              <a:t>for their reentry strategy group for </a:t>
            </a:r>
            <a:r>
              <a:rPr lang="en-US" err="1">
                <a:latin typeface="Roboto" pitchFamily="2" charset="0"/>
                <a:cs typeface="Roboto" pitchFamily="34" charset="0"/>
              </a:rPr>
              <a:t>incarcareted</a:t>
            </a:r>
            <a:r>
              <a:rPr lang="en-US">
                <a:latin typeface="Roboto" pitchFamily="2" charset="0"/>
                <a:cs typeface="Roboto" pitchFamily="34" charset="0"/>
              </a:rPr>
              <a:t> individuals</a:t>
            </a:r>
          </a:p>
        </p:txBody>
      </p:sp>
      <p:pic>
        <p:nvPicPr>
          <p:cNvPr id="6" name="Picture 5" descr="A black and orange rectangle  AI-generated content may be incorrect.">
            <a:extLst>
              <a:ext uri="{FF2B5EF4-FFF2-40B4-BE49-F238E27FC236}">
                <a16:creationId xmlns:a16="http://schemas.microsoft.com/office/drawing/2014/main" id="{4748CBCF-BE62-2C64-0555-D6E4EECE5EDE}"/>
              </a:ext>
            </a:extLst>
          </p:cNvPr>
          <p:cNvPicPr>
            <a:picLocks noChangeAspect="1"/>
          </p:cNvPicPr>
          <p:nvPr/>
        </p:nvPicPr>
        <p:blipFill>
          <a:blip r:embed="rId4"/>
          <a:stretch>
            <a:fillRect/>
          </a:stretch>
        </p:blipFill>
        <p:spPr>
          <a:xfrm>
            <a:off x="0" y="6444947"/>
            <a:ext cx="12192000" cy="566058"/>
          </a:xfrm>
          <a:prstGeom prst="rect">
            <a:avLst/>
          </a:prstGeom>
        </p:spPr>
      </p:pic>
      <p:pic>
        <p:nvPicPr>
          <p:cNvPr id="8" name="Picture 7" descr="A logo with a tree and text  AI-generated content may be incorrect.">
            <a:extLst>
              <a:ext uri="{FF2B5EF4-FFF2-40B4-BE49-F238E27FC236}">
                <a16:creationId xmlns:a16="http://schemas.microsoft.com/office/drawing/2014/main" id="{F3E86518-880E-D69C-753E-E746B8C98576}"/>
              </a:ext>
            </a:extLst>
          </p:cNvPr>
          <p:cNvPicPr>
            <a:picLocks noChangeAspect="1"/>
          </p:cNvPicPr>
          <p:nvPr/>
        </p:nvPicPr>
        <p:blipFill>
          <a:blip r:embed="rId5"/>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339947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B298BA-FB19-78F0-BC8E-4477FBC4C6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3" b="7199"/>
          <a:stretch>
            <a:fillRect/>
          </a:stretch>
        </p:blipFill>
        <p:spPr bwMode="auto">
          <a:xfrm>
            <a:off x="0" y="-1"/>
            <a:ext cx="11943032"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a:extLst>
              <a:ext uri="{FF2B5EF4-FFF2-40B4-BE49-F238E27FC236}">
                <a16:creationId xmlns:a16="http://schemas.microsoft.com/office/drawing/2014/main" id="{C564D201-127E-7FA1-2B85-4F671030121E}"/>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4" name="TextBox 3">
            <a:extLst>
              <a:ext uri="{FF2B5EF4-FFF2-40B4-BE49-F238E27FC236}">
                <a16:creationId xmlns:a16="http://schemas.microsoft.com/office/drawing/2014/main" id="{C01BF004-9B89-D475-7380-403BC0917463}"/>
              </a:ext>
            </a:extLst>
          </p:cNvPr>
          <p:cNvSpPr txBox="1"/>
          <p:nvPr/>
        </p:nvSpPr>
        <p:spPr>
          <a:xfrm>
            <a:off x="163240" y="200026"/>
            <a:ext cx="5037407" cy="646331"/>
          </a:xfrm>
          <a:prstGeom prst="rect">
            <a:avLst/>
          </a:prstGeom>
          <a:noFill/>
        </p:spPr>
        <p:txBody>
          <a:bodyPr wrap="square" rtlCol="0">
            <a:spAutoFit/>
          </a:bodyPr>
          <a:lstStyle/>
          <a:p>
            <a:pPr defTabSz="685800"/>
            <a:r>
              <a:rPr lang="en-US" sz="3600" b="1">
                <a:solidFill>
                  <a:srgbClr val="DB4C26"/>
                </a:solidFill>
                <a:latin typeface="Montserrat" pitchFamily="50" charset="0"/>
                <a:cs typeface="Montserrat" pitchFamily="34" charset="0"/>
              </a:rPr>
              <a:t>Centre PACT Grants</a:t>
            </a:r>
            <a:endParaRPr lang="en-US" sz="3600" b="1">
              <a:solidFill>
                <a:srgbClr val="DB4C26"/>
              </a:solidFill>
              <a:latin typeface="Montserrat" pitchFamily="34" charset="0"/>
              <a:cs typeface="Montserrat" pitchFamily="34" charset="0"/>
            </a:endParaRPr>
          </a:p>
        </p:txBody>
      </p:sp>
      <p:pic>
        <p:nvPicPr>
          <p:cNvPr id="6" name="Picture 5" descr="A black and orange rectangle  AI-generated content may be incorrect.">
            <a:extLst>
              <a:ext uri="{FF2B5EF4-FFF2-40B4-BE49-F238E27FC236}">
                <a16:creationId xmlns:a16="http://schemas.microsoft.com/office/drawing/2014/main" id="{79899622-09D5-B524-5E9E-6B112AC2F763}"/>
              </a:ext>
            </a:extLst>
          </p:cNvPr>
          <p:cNvPicPr>
            <a:picLocks noChangeAspect="1"/>
          </p:cNvPicPr>
          <p:nvPr/>
        </p:nvPicPr>
        <p:blipFill>
          <a:blip r:embed="rId3"/>
          <a:stretch>
            <a:fillRect/>
          </a:stretch>
        </p:blipFill>
        <p:spPr>
          <a:xfrm>
            <a:off x="-1" y="6291942"/>
            <a:ext cx="12192000" cy="566058"/>
          </a:xfrm>
          <a:prstGeom prst="rect">
            <a:avLst/>
          </a:prstGeom>
        </p:spPr>
      </p:pic>
      <p:pic>
        <p:nvPicPr>
          <p:cNvPr id="10" name="Picture 9" descr="A logo with a tree and text  AI-generated content may be incorrect.">
            <a:extLst>
              <a:ext uri="{FF2B5EF4-FFF2-40B4-BE49-F238E27FC236}">
                <a16:creationId xmlns:a16="http://schemas.microsoft.com/office/drawing/2014/main" id="{E98CB70C-A146-2058-8852-0C64B4B9AB96}"/>
              </a:ext>
            </a:extLst>
          </p:cNvPr>
          <p:cNvPicPr>
            <a:picLocks noChangeAspect="1"/>
          </p:cNvPicPr>
          <p:nvPr/>
        </p:nvPicPr>
        <p:blipFill>
          <a:blip r:embed="rId4"/>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2686420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2"/>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F81B591A-7B21-BEC6-ED95-166FB0137718}"/>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7" name="TextBox 6">
            <a:extLst>
              <a:ext uri="{FF2B5EF4-FFF2-40B4-BE49-F238E27FC236}">
                <a16:creationId xmlns:a16="http://schemas.microsoft.com/office/drawing/2014/main" id="{ACAA73F8-9DB9-BCE9-D5D9-D80F16BBEB22}"/>
              </a:ext>
            </a:extLst>
          </p:cNvPr>
          <p:cNvSpPr txBox="1"/>
          <p:nvPr/>
        </p:nvSpPr>
        <p:spPr>
          <a:xfrm>
            <a:off x="475526" y="1324054"/>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Centre Foundation</a:t>
            </a:r>
            <a:endParaRPr lang="en-US" sz="1050">
              <a:solidFill>
                <a:srgbClr val="2C8541"/>
              </a:solidFill>
              <a:latin typeface="Roboto"/>
              <a:ea typeface="Roboto"/>
              <a:cs typeface="Roboto" pitchFamily="34" charset="0"/>
            </a:endParaRPr>
          </a:p>
        </p:txBody>
      </p:sp>
      <p:sp>
        <p:nvSpPr>
          <p:cNvPr id="8" name="TextBox 7">
            <a:extLst>
              <a:ext uri="{FF2B5EF4-FFF2-40B4-BE49-F238E27FC236}">
                <a16:creationId xmlns:a16="http://schemas.microsoft.com/office/drawing/2014/main" id="{445A59AC-0D62-3FA4-DF89-2D7F982E414E}"/>
              </a:ext>
            </a:extLst>
          </p:cNvPr>
          <p:cNvSpPr txBox="1"/>
          <p:nvPr/>
        </p:nvSpPr>
        <p:spPr>
          <a:xfrm>
            <a:off x="475526" y="2219457"/>
            <a:ext cx="9000070" cy="2901435"/>
          </a:xfrm>
          <a:prstGeom prst="rect">
            <a:avLst/>
          </a:prstGeom>
          <a:noFill/>
        </p:spPr>
        <p:txBody>
          <a:bodyPr wrap="square" rtlCol="0">
            <a:spAutoFit/>
          </a:bodyPr>
          <a:lstStyle/>
          <a:p>
            <a:pPr>
              <a:lnSpc>
                <a:spcPct val="80000"/>
              </a:lnSpc>
              <a:spcBef>
                <a:spcPct val="20000"/>
              </a:spcBef>
              <a:defRPr>
                <a:latin typeface="Roboto"/>
              </a:defRPr>
            </a:pPr>
            <a:r>
              <a:rPr lang="en-US" sz="2400">
                <a:solidFill>
                  <a:prstClr val="black"/>
                </a:solidFill>
                <a:latin typeface="Roboto" pitchFamily="2" charset="0"/>
                <a:cs typeface="Roboto" pitchFamily="34" charset="0"/>
              </a:rPr>
              <a:t>Community Foundation serving Centre County since 1981</a:t>
            </a:r>
          </a:p>
          <a:p>
            <a:pPr>
              <a:lnSpc>
                <a:spcPct val="80000"/>
              </a:lnSpc>
              <a:spcBef>
                <a:spcPct val="20000"/>
              </a:spcBef>
              <a:defRPr>
                <a:latin typeface="Roboto"/>
              </a:defRPr>
            </a:pPr>
            <a:endParaRPr lang="en-US" sz="2400">
              <a:solidFill>
                <a:prstClr val="black"/>
              </a:solidFill>
              <a:latin typeface="Roboto" pitchFamily="2" charset="0"/>
              <a:cs typeface="Roboto" pitchFamily="34" charset="0"/>
            </a:endParaRPr>
          </a:p>
          <a:p>
            <a:pPr algn="l"/>
            <a:r>
              <a:rPr lang="en-US" sz="2400">
                <a:solidFill>
                  <a:prstClr val="black"/>
                </a:solidFill>
                <a:latin typeface="Roboto" pitchFamily="2" charset="0"/>
                <a:cs typeface="Roboto" pitchFamily="34" charset="0"/>
              </a:rPr>
              <a:t>Our mission: </a:t>
            </a:r>
            <a:r>
              <a:rPr lang="en-US">
                <a:solidFill>
                  <a:srgbClr val="000000"/>
                </a:solidFill>
                <a:latin typeface="Roboto" pitchFamily="2" charset="0"/>
                <a:cs typeface="Roboto" pitchFamily="34" charset="0"/>
              </a:rPr>
              <a:t> </a:t>
            </a:r>
            <a:r>
              <a:rPr lang="en-US" sz="2400" b="0" i="0" u="none" strike="noStrike" baseline="0">
                <a:solidFill>
                  <a:srgbClr val="000000"/>
                </a:solidFill>
                <a:latin typeface="Roboto" pitchFamily="2" charset="0"/>
              </a:rPr>
              <a:t>Centre Foundation fosters a culture of giving, supports and empowers nonprofits, and sparks positive community change.</a:t>
            </a:r>
          </a:p>
          <a:p>
            <a:endParaRPr lang="en-US" sz="2400">
              <a:solidFill>
                <a:prstClr val="black"/>
              </a:solidFill>
              <a:latin typeface="Roboto" pitchFamily="2" charset="0"/>
              <a:cs typeface="Roboto" pitchFamily="34" charset="0"/>
            </a:endParaRPr>
          </a:p>
          <a:p>
            <a:pPr>
              <a:lnSpc>
                <a:spcPct val="80000"/>
              </a:lnSpc>
              <a:spcBef>
                <a:spcPct val="20000"/>
              </a:spcBef>
              <a:defRPr>
                <a:latin typeface="Roboto"/>
              </a:defRPr>
            </a:pPr>
            <a:r>
              <a:rPr lang="en-US" sz="2400">
                <a:solidFill>
                  <a:prstClr val="black"/>
                </a:solidFill>
                <a:latin typeface="Roboto" pitchFamily="2" charset="0"/>
                <a:cs typeface="Roboto" pitchFamily="34" charset="0"/>
              </a:rPr>
              <a:t>Over $5m invested in our community annually through programs, scholarships, and grants</a:t>
            </a:r>
          </a:p>
        </p:txBody>
      </p:sp>
      <p:pic>
        <p:nvPicPr>
          <p:cNvPr id="6" name="Picture 5" descr="A logo with a tree and text  AI-generated content may be incorrect.">
            <a:extLst>
              <a:ext uri="{FF2B5EF4-FFF2-40B4-BE49-F238E27FC236}">
                <a16:creationId xmlns:a16="http://schemas.microsoft.com/office/drawing/2014/main" id="{34B81871-F46C-25C9-A085-B8E50711E9F6}"/>
              </a:ext>
            </a:extLst>
          </p:cNvPr>
          <p:cNvPicPr>
            <a:picLocks noChangeAspect="1"/>
          </p:cNvPicPr>
          <p:nvPr/>
        </p:nvPicPr>
        <p:blipFill>
          <a:blip r:embed="rId3"/>
          <a:stretch>
            <a:fillRect/>
          </a:stretch>
        </p:blipFill>
        <p:spPr>
          <a:xfrm>
            <a:off x="10640068" y="193523"/>
            <a:ext cx="1374244" cy="1620763"/>
          </a:xfrm>
          <a:prstGeom prst="rect">
            <a:avLst/>
          </a:prstGeom>
        </p:spPr>
      </p:pic>
      <p:pic>
        <p:nvPicPr>
          <p:cNvPr id="11" name="Picture 10" descr="A black and orange rectangle  AI-generated content may be incorrect.">
            <a:extLst>
              <a:ext uri="{FF2B5EF4-FFF2-40B4-BE49-F238E27FC236}">
                <a16:creationId xmlns:a16="http://schemas.microsoft.com/office/drawing/2014/main" id="{D682C1A5-DD77-93F9-E2B7-F6F06DFC6B6D}"/>
              </a:ext>
            </a:extLst>
          </p:cNvPr>
          <p:cNvPicPr>
            <a:picLocks noChangeAspect="1"/>
          </p:cNvPicPr>
          <p:nvPr/>
        </p:nvPicPr>
        <p:blipFill>
          <a:blip r:embed="rId4"/>
          <a:stretch>
            <a:fillRect/>
          </a:stretch>
        </p:blipFill>
        <p:spPr>
          <a:xfrm>
            <a:off x="0" y="6444947"/>
            <a:ext cx="12192000" cy="566058"/>
          </a:xfrm>
          <a:prstGeom prst="rect">
            <a:avLst/>
          </a:prstGeom>
        </p:spPr>
      </p:pic>
    </p:spTree>
    <p:extLst>
      <p:ext uri="{BB962C8B-B14F-4D97-AF65-F5344CB8AC3E}">
        <p14:creationId xmlns:p14="http://schemas.microsoft.com/office/powerpoint/2010/main" val="3567124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3"/>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F81B591A-7B21-BEC6-ED95-166FB0137718}"/>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9" name="TextBox 8">
            <a:extLst>
              <a:ext uri="{FF2B5EF4-FFF2-40B4-BE49-F238E27FC236}">
                <a16:creationId xmlns:a16="http://schemas.microsoft.com/office/drawing/2014/main" id="{EE637360-1AB1-86B0-3FF9-AC8FF5D2C69B}"/>
              </a:ext>
            </a:extLst>
          </p:cNvPr>
          <p:cNvSpPr txBox="1"/>
          <p:nvPr/>
        </p:nvSpPr>
        <p:spPr>
          <a:xfrm>
            <a:off x="475526" y="1324054"/>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Centre PACT</a:t>
            </a:r>
            <a:endParaRPr lang="en-US" sz="1050">
              <a:solidFill>
                <a:srgbClr val="2C8541"/>
              </a:solidFill>
              <a:latin typeface="Roboto"/>
              <a:ea typeface="Roboto"/>
              <a:cs typeface="Roboto" pitchFamily="34" charset="0"/>
            </a:endParaRPr>
          </a:p>
        </p:txBody>
      </p:sp>
      <p:sp>
        <p:nvSpPr>
          <p:cNvPr id="11" name="TextBox 10">
            <a:extLst>
              <a:ext uri="{FF2B5EF4-FFF2-40B4-BE49-F238E27FC236}">
                <a16:creationId xmlns:a16="http://schemas.microsoft.com/office/drawing/2014/main" id="{0A28C79D-54FA-9D50-5EE0-60E992BA316F}"/>
              </a:ext>
            </a:extLst>
          </p:cNvPr>
          <p:cNvSpPr txBox="1"/>
          <p:nvPr/>
        </p:nvSpPr>
        <p:spPr>
          <a:xfrm>
            <a:off x="475525" y="2219457"/>
            <a:ext cx="8656900" cy="2925544"/>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Centre Foundation’s youth advisory council for Centre County high school students</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Participants discuss issues facing their peers, learn about potential solutions that nonprofits offer, fundraise, and fund local programs</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Since 2016, members of Centre PACT raised and granted over </a:t>
            </a:r>
            <a:r>
              <a:rPr lang="en-US" b="1">
                <a:latin typeface="Roboto" pitchFamily="2" charset="0"/>
                <a:cs typeface="Roboto" pitchFamily="34" charset="0"/>
              </a:rPr>
              <a:t>$77,000 </a:t>
            </a:r>
            <a:r>
              <a:rPr lang="en-US">
                <a:latin typeface="Roboto" pitchFamily="2" charset="0"/>
                <a:cs typeface="Roboto" pitchFamily="34" charset="0"/>
              </a:rPr>
              <a:t>to 37 local nonprofits</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Have a student in grades 9-12 who might be interested? Contact Krista Williams, </a:t>
            </a:r>
            <a:r>
              <a:rPr lang="en-US">
                <a:solidFill>
                  <a:srgbClr val="00505C"/>
                </a:solidFill>
                <a:latin typeface="Roboto" pitchFamily="2" charset="0"/>
                <a:cs typeface="Roboto" pitchFamily="34" charset="0"/>
                <a:hlinkClick r:id="rId4"/>
              </a:rPr>
              <a:t>krista@centrefoundation.org</a:t>
            </a:r>
            <a:endParaRPr lang="en-US">
              <a:solidFill>
                <a:srgbClr val="00505C"/>
              </a:solidFill>
              <a:latin typeface="Roboto" pitchFamily="2" charset="0"/>
              <a:cs typeface="Roboto" pitchFamily="34" charset="0"/>
            </a:endParaRPr>
          </a:p>
          <a:p>
            <a:pPr marL="285750" indent="-285750">
              <a:lnSpc>
                <a:spcPct val="80000"/>
              </a:lnSpc>
              <a:spcBef>
                <a:spcPct val="20000"/>
              </a:spcBef>
              <a:spcAft>
                <a:spcPts val="1200"/>
              </a:spcAft>
              <a:buFont typeface="Arial" panose="020B0604020202020204" pitchFamily="34" charset="0"/>
              <a:buChar char="•"/>
              <a:defRPr>
                <a:latin typeface="Roboto"/>
              </a:defRPr>
            </a:pPr>
            <a:endParaRPr lang="en-US">
              <a:latin typeface="Roboto" pitchFamily="2" charset="0"/>
              <a:cs typeface="Roboto" pitchFamily="34" charset="0"/>
            </a:endParaRPr>
          </a:p>
        </p:txBody>
      </p:sp>
      <p:pic>
        <p:nvPicPr>
          <p:cNvPr id="6" name="Picture 5" descr="A black and orange rectangle  AI-generated content may be incorrect.">
            <a:extLst>
              <a:ext uri="{FF2B5EF4-FFF2-40B4-BE49-F238E27FC236}">
                <a16:creationId xmlns:a16="http://schemas.microsoft.com/office/drawing/2014/main" id="{79051A58-2A02-DE32-CEEC-7C5FEA017D1E}"/>
              </a:ext>
            </a:extLst>
          </p:cNvPr>
          <p:cNvPicPr>
            <a:picLocks noChangeAspect="1"/>
          </p:cNvPicPr>
          <p:nvPr/>
        </p:nvPicPr>
        <p:blipFill>
          <a:blip r:embed="rId5"/>
          <a:stretch>
            <a:fillRect/>
          </a:stretch>
        </p:blipFill>
        <p:spPr>
          <a:xfrm>
            <a:off x="0" y="6444947"/>
            <a:ext cx="12192000" cy="566058"/>
          </a:xfrm>
          <a:prstGeom prst="rect">
            <a:avLst/>
          </a:prstGeom>
        </p:spPr>
      </p:pic>
      <p:pic>
        <p:nvPicPr>
          <p:cNvPr id="8" name="Picture 7" descr="A logo with a tree and text  AI-generated content may be incorrect.">
            <a:extLst>
              <a:ext uri="{FF2B5EF4-FFF2-40B4-BE49-F238E27FC236}">
                <a16:creationId xmlns:a16="http://schemas.microsoft.com/office/drawing/2014/main" id="{9D136416-7A66-5B47-BE0E-CA7DCE151C35}"/>
              </a:ext>
            </a:extLst>
          </p:cNvPr>
          <p:cNvPicPr>
            <a:picLocks noChangeAspect="1"/>
          </p:cNvPicPr>
          <p:nvPr/>
        </p:nvPicPr>
        <p:blipFill>
          <a:blip r:embed="rId6"/>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67261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3"/>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F81B591A-7B21-BEC6-ED95-166FB0137718}"/>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9" name="TextBox 8">
            <a:extLst>
              <a:ext uri="{FF2B5EF4-FFF2-40B4-BE49-F238E27FC236}">
                <a16:creationId xmlns:a16="http://schemas.microsoft.com/office/drawing/2014/main" id="{EE637360-1AB1-86B0-3FF9-AC8FF5D2C69B}"/>
              </a:ext>
            </a:extLst>
          </p:cNvPr>
          <p:cNvSpPr txBox="1"/>
          <p:nvPr/>
        </p:nvSpPr>
        <p:spPr>
          <a:xfrm>
            <a:off x="475526" y="1324054"/>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Centre PACT Grants</a:t>
            </a:r>
            <a:endParaRPr lang="en-US" sz="1050">
              <a:solidFill>
                <a:srgbClr val="2C8541"/>
              </a:solidFill>
              <a:latin typeface="Roboto"/>
              <a:ea typeface="Roboto"/>
              <a:cs typeface="Roboto" pitchFamily="34" charset="0"/>
            </a:endParaRPr>
          </a:p>
        </p:txBody>
      </p:sp>
      <p:sp>
        <p:nvSpPr>
          <p:cNvPr id="11" name="TextBox 10">
            <a:extLst>
              <a:ext uri="{FF2B5EF4-FFF2-40B4-BE49-F238E27FC236}">
                <a16:creationId xmlns:a16="http://schemas.microsoft.com/office/drawing/2014/main" id="{0A28C79D-54FA-9D50-5EE0-60E992BA316F}"/>
              </a:ext>
            </a:extLst>
          </p:cNvPr>
          <p:cNvSpPr txBox="1"/>
          <p:nvPr/>
        </p:nvSpPr>
        <p:spPr>
          <a:xfrm>
            <a:off x="475525" y="2219457"/>
            <a:ext cx="8656900" cy="2482346"/>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Application opens </a:t>
            </a:r>
            <a:r>
              <a:rPr lang="en-US" b="1">
                <a:latin typeface="Roboto" pitchFamily="2" charset="0"/>
                <a:cs typeface="Roboto" pitchFamily="34" charset="0"/>
              </a:rPr>
              <a:t>November 24, 2026 </a:t>
            </a:r>
            <a:r>
              <a:rPr lang="en-US">
                <a:latin typeface="Roboto" pitchFamily="2" charset="0"/>
                <a:cs typeface="Roboto" pitchFamily="34" charset="0"/>
              </a:rPr>
              <a:t>and closes </a:t>
            </a:r>
            <a:r>
              <a:rPr lang="en-US" b="1">
                <a:latin typeface="Roboto" pitchFamily="2" charset="0"/>
                <a:cs typeface="Roboto" pitchFamily="34" charset="0"/>
              </a:rPr>
              <a:t>January 7, 2027</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Deadline to receive feedback: December 24 </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Open to 501(c)(3) nonprofit organizations for projects and programs that serve young people (Pre-K–12) in Centre County</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Grant awards typically range from $500 – $3,000 </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Priorities shift annually but typically include mental health, school safety, and equitable educational opportunities</a:t>
            </a:r>
          </a:p>
        </p:txBody>
      </p:sp>
      <p:pic>
        <p:nvPicPr>
          <p:cNvPr id="6" name="Picture 5" descr="A black and orange rectangle  AI-generated content may be incorrect.">
            <a:extLst>
              <a:ext uri="{FF2B5EF4-FFF2-40B4-BE49-F238E27FC236}">
                <a16:creationId xmlns:a16="http://schemas.microsoft.com/office/drawing/2014/main" id="{96E0A45F-AFC7-4852-4F0A-D0E6718E0EF1}"/>
              </a:ext>
            </a:extLst>
          </p:cNvPr>
          <p:cNvPicPr>
            <a:picLocks noChangeAspect="1"/>
          </p:cNvPicPr>
          <p:nvPr/>
        </p:nvPicPr>
        <p:blipFill>
          <a:blip r:embed="rId4"/>
          <a:stretch>
            <a:fillRect/>
          </a:stretch>
        </p:blipFill>
        <p:spPr>
          <a:xfrm>
            <a:off x="0" y="6444947"/>
            <a:ext cx="12192000" cy="566058"/>
          </a:xfrm>
          <a:prstGeom prst="rect">
            <a:avLst/>
          </a:prstGeom>
        </p:spPr>
      </p:pic>
      <p:pic>
        <p:nvPicPr>
          <p:cNvPr id="8" name="Picture 7" descr="A logo with a tree and text  AI-generated content may be incorrect.">
            <a:extLst>
              <a:ext uri="{FF2B5EF4-FFF2-40B4-BE49-F238E27FC236}">
                <a16:creationId xmlns:a16="http://schemas.microsoft.com/office/drawing/2014/main" id="{2C45D74B-91E2-627E-B465-5E3B80EBEECE}"/>
              </a:ext>
            </a:extLst>
          </p:cNvPr>
          <p:cNvPicPr>
            <a:picLocks noChangeAspect="1"/>
          </p:cNvPicPr>
          <p:nvPr/>
        </p:nvPicPr>
        <p:blipFill>
          <a:blip r:embed="rId5"/>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19275507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4FC1C71-0F8B-F145-994C-DC273CB4358C}"/>
              </a:ext>
            </a:extLst>
          </p:cNvPr>
          <p:cNvSpPr/>
          <p:nvPr/>
        </p:nvSpPr>
        <p:spPr>
          <a:xfrm>
            <a:off x="-14288" y="0"/>
            <a:ext cx="10139680" cy="6858000"/>
          </a:xfrm>
          <a:custGeom>
            <a:avLst/>
            <a:gdLst>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35626 h 5023262"/>
              <a:gd name="connsiteX4" fmla="*/ 409699 w 1947553"/>
              <a:gd name="connsiteY4" fmla="*/ 35626 h 5023262"/>
              <a:gd name="connsiteX5" fmla="*/ 760021 w 1947553"/>
              <a:gd name="connsiteY5" fmla="*/ 0 h 5023262"/>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35626 h 5023262"/>
              <a:gd name="connsiteX4" fmla="*/ 405201 w 1947553"/>
              <a:gd name="connsiteY4" fmla="*/ 8639 h 5023262"/>
              <a:gd name="connsiteX5" fmla="*/ 760021 w 1947553"/>
              <a:gd name="connsiteY5" fmla="*/ 0 h 5023262"/>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13137 h 5023262"/>
              <a:gd name="connsiteX4" fmla="*/ 405201 w 1947553"/>
              <a:gd name="connsiteY4" fmla="*/ 8639 h 5023262"/>
              <a:gd name="connsiteX5" fmla="*/ 760021 w 1947553"/>
              <a:gd name="connsiteY5" fmla="*/ 0 h 5023262"/>
              <a:gd name="connsiteX0" fmla="*/ 764368 w 1951900"/>
              <a:gd name="connsiteY0" fmla="*/ 0 h 5023262"/>
              <a:gd name="connsiteX1" fmla="*/ 1951900 w 1951900"/>
              <a:gd name="connsiteY1" fmla="*/ 5023262 h 5023262"/>
              <a:gd name="connsiteX2" fmla="*/ 4347 w 1951900"/>
              <a:gd name="connsiteY2" fmla="*/ 5023262 h 5023262"/>
              <a:gd name="connsiteX3" fmla="*/ 0 w 1951900"/>
              <a:gd name="connsiteY3" fmla="*/ 8790 h 5023262"/>
              <a:gd name="connsiteX4" fmla="*/ 409548 w 1951900"/>
              <a:gd name="connsiteY4" fmla="*/ 8639 h 5023262"/>
              <a:gd name="connsiteX5" fmla="*/ 764368 w 1951900"/>
              <a:gd name="connsiteY5" fmla="*/ 0 h 5023262"/>
              <a:gd name="connsiteX0" fmla="*/ 773062 w 1960594"/>
              <a:gd name="connsiteY0" fmla="*/ 0 h 5023262"/>
              <a:gd name="connsiteX1" fmla="*/ 1960594 w 1960594"/>
              <a:gd name="connsiteY1" fmla="*/ 5023262 h 5023262"/>
              <a:gd name="connsiteX2" fmla="*/ 13041 w 1960594"/>
              <a:gd name="connsiteY2" fmla="*/ 5023262 h 5023262"/>
              <a:gd name="connsiteX3" fmla="*/ 0 w 1960594"/>
              <a:gd name="connsiteY3" fmla="*/ 91387 h 5023262"/>
              <a:gd name="connsiteX4" fmla="*/ 418242 w 1960594"/>
              <a:gd name="connsiteY4" fmla="*/ 8639 h 5023262"/>
              <a:gd name="connsiteX5" fmla="*/ 773062 w 1960594"/>
              <a:gd name="connsiteY5" fmla="*/ 0 h 5023262"/>
              <a:gd name="connsiteX0" fmla="*/ 760021 w 1947553"/>
              <a:gd name="connsiteY0" fmla="*/ 8600 h 5031862"/>
              <a:gd name="connsiteX1" fmla="*/ 1947553 w 1947553"/>
              <a:gd name="connsiteY1" fmla="*/ 5031862 h 5031862"/>
              <a:gd name="connsiteX2" fmla="*/ 0 w 1947553"/>
              <a:gd name="connsiteY2" fmla="*/ 5031862 h 5031862"/>
              <a:gd name="connsiteX3" fmla="*/ 13042 w 1947553"/>
              <a:gd name="connsiteY3" fmla="*/ 0 h 5031862"/>
              <a:gd name="connsiteX4" fmla="*/ 405201 w 1947553"/>
              <a:gd name="connsiteY4" fmla="*/ 17239 h 5031862"/>
              <a:gd name="connsiteX5" fmla="*/ 760021 w 1947553"/>
              <a:gd name="connsiteY5" fmla="*/ 8600 h 5031862"/>
              <a:gd name="connsiteX0" fmla="*/ 760021 w 1947553"/>
              <a:gd name="connsiteY0" fmla="*/ 13097 h 5036359"/>
              <a:gd name="connsiteX1" fmla="*/ 1947553 w 1947553"/>
              <a:gd name="connsiteY1" fmla="*/ 5036359 h 5036359"/>
              <a:gd name="connsiteX2" fmla="*/ 0 w 1947553"/>
              <a:gd name="connsiteY2" fmla="*/ 5036359 h 5036359"/>
              <a:gd name="connsiteX3" fmla="*/ 13042 w 1947553"/>
              <a:gd name="connsiteY3" fmla="*/ 4497 h 5036359"/>
              <a:gd name="connsiteX4" fmla="*/ 405201 w 1947553"/>
              <a:gd name="connsiteY4" fmla="*/ 0 h 5036359"/>
              <a:gd name="connsiteX5" fmla="*/ 760021 w 1947553"/>
              <a:gd name="connsiteY5" fmla="*/ 13097 h 5036359"/>
              <a:gd name="connsiteX0" fmla="*/ 760021 w 1947553"/>
              <a:gd name="connsiteY0" fmla="*/ 56 h 5036359"/>
              <a:gd name="connsiteX1" fmla="*/ 1947553 w 1947553"/>
              <a:gd name="connsiteY1" fmla="*/ 5036359 h 5036359"/>
              <a:gd name="connsiteX2" fmla="*/ 0 w 1947553"/>
              <a:gd name="connsiteY2" fmla="*/ 5036359 h 5036359"/>
              <a:gd name="connsiteX3" fmla="*/ 13042 w 1947553"/>
              <a:gd name="connsiteY3" fmla="*/ 4497 h 5036359"/>
              <a:gd name="connsiteX4" fmla="*/ 405201 w 1947553"/>
              <a:gd name="connsiteY4" fmla="*/ 0 h 5036359"/>
              <a:gd name="connsiteX5" fmla="*/ 760021 w 1947553"/>
              <a:gd name="connsiteY5" fmla="*/ 56 h 5036359"/>
              <a:gd name="connsiteX0" fmla="*/ 6181001 w 7368533"/>
              <a:gd name="connsiteY0" fmla="*/ 8601 h 5044904"/>
              <a:gd name="connsiteX1" fmla="*/ 7368533 w 7368533"/>
              <a:gd name="connsiteY1" fmla="*/ 5044904 h 5044904"/>
              <a:gd name="connsiteX2" fmla="*/ 5420980 w 7368533"/>
              <a:gd name="connsiteY2" fmla="*/ 5044904 h 5044904"/>
              <a:gd name="connsiteX3" fmla="*/ 2 w 7368533"/>
              <a:gd name="connsiteY3" fmla="*/ 0 h 5044904"/>
              <a:gd name="connsiteX4" fmla="*/ 5826181 w 7368533"/>
              <a:gd name="connsiteY4" fmla="*/ 8545 h 5044904"/>
              <a:gd name="connsiteX5" fmla="*/ 6181001 w 7368533"/>
              <a:gd name="connsiteY5" fmla="*/ 8601 h 5044904"/>
              <a:gd name="connsiteX0" fmla="*/ 6180999 w 7368531"/>
              <a:gd name="connsiteY0" fmla="*/ 8601 h 5044904"/>
              <a:gd name="connsiteX1" fmla="*/ 7368531 w 7368531"/>
              <a:gd name="connsiteY1" fmla="*/ 5044904 h 5044904"/>
              <a:gd name="connsiteX2" fmla="*/ 5420978 w 7368531"/>
              <a:gd name="connsiteY2" fmla="*/ 5044904 h 5044904"/>
              <a:gd name="connsiteX3" fmla="*/ 0 w 7368531"/>
              <a:gd name="connsiteY3" fmla="*/ 0 h 5044904"/>
              <a:gd name="connsiteX4" fmla="*/ 5826179 w 7368531"/>
              <a:gd name="connsiteY4" fmla="*/ 8545 h 5044904"/>
              <a:gd name="connsiteX5" fmla="*/ 6180999 w 7368531"/>
              <a:gd name="connsiteY5" fmla="*/ 8601 h 5044904"/>
              <a:gd name="connsiteX0" fmla="*/ 6180999 w 7368531"/>
              <a:gd name="connsiteY0" fmla="*/ 8601 h 5044904"/>
              <a:gd name="connsiteX1" fmla="*/ 7368531 w 7368531"/>
              <a:gd name="connsiteY1" fmla="*/ 5044904 h 5044904"/>
              <a:gd name="connsiteX2" fmla="*/ 4347 w 7368531"/>
              <a:gd name="connsiteY2" fmla="*/ 5027515 h 5044904"/>
              <a:gd name="connsiteX3" fmla="*/ 0 w 7368531"/>
              <a:gd name="connsiteY3" fmla="*/ 0 h 5044904"/>
              <a:gd name="connsiteX4" fmla="*/ 5826179 w 7368531"/>
              <a:gd name="connsiteY4" fmla="*/ 8545 h 5044904"/>
              <a:gd name="connsiteX5" fmla="*/ 6180999 w 7368531"/>
              <a:gd name="connsiteY5" fmla="*/ 8601 h 504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8531" h="5044904">
                <a:moveTo>
                  <a:pt x="6180999" y="8601"/>
                </a:moveTo>
                <a:lnTo>
                  <a:pt x="7368531" y="5044904"/>
                </a:lnTo>
                <a:lnTo>
                  <a:pt x="4347" y="5027515"/>
                </a:lnTo>
                <a:cubicBezTo>
                  <a:pt x="8694" y="3350228"/>
                  <a:pt x="4347" y="7956"/>
                  <a:pt x="0" y="0"/>
                </a:cubicBezTo>
                <a:lnTo>
                  <a:pt x="5826179" y="8545"/>
                </a:lnTo>
                <a:lnTo>
                  <a:pt x="6180999" y="8601"/>
                </a:lnTo>
                <a:close/>
              </a:path>
            </a:pathLst>
          </a:custGeom>
          <a:solidFill>
            <a:srgbClr val="2C8541"/>
          </a:solidFill>
          <a:ln>
            <a:solidFill>
              <a:srgbClr val="58A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Roboto"/>
            </a:endParaRPr>
          </a:p>
        </p:txBody>
      </p:sp>
      <p:sp>
        <p:nvSpPr>
          <p:cNvPr id="6" name="TextBox 5">
            <a:extLst>
              <a:ext uri="{FF2B5EF4-FFF2-40B4-BE49-F238E27FC236}">
                <a16:creationId xmlns:a16="http://schemas.microsoft.com/office/drawing/2014/main" id="{4FD175A0-19AD-F443-83AF-A030DC982B96}"/>
              </a:ext>
            </a:extLst>
          </p:cNvPr>
          <p:cNvSpPr txBox="1"/>
          <p:nvPr/>
        </p:nvSpPr>
        <p:spPr>
          <a:xfrm>
            <a:off x="304800" y="2886544"/>
            <a:ext cx="8132812" cy="1446550"/>
          </a:xfrm>
          <a:prstGeom prst="rect">
            <a:avLst/>
          </a:prstGeom>
          <a:noFill/>
        </p:spPr>
        <p:txBody>
          <a:bodyPr wrap="square" lIns="91440" tIns="45720" rIns="91440" bIns="45720" rtlCol="0" anchor="t">
            <a:spAutoFit/>
          </a:bodyPr>
          <a:lstStyle/>
          <a:p>
            <a:pPr defTabSz="685800"/>
            <a:r>
              <a:rPr lang="en-US" sz="4400" b="1">
                <a:solidFill>
                  <a:prstClr val="white"/>
                </a:solidFill>
                <a:latin typeface="Montserrat"/>
                <a:ea typeface="Montserrat"/>
                <a:cs typeface="Montserrat" pitchFamily="34" charset="0"/>
              </a:rPr>
              <a:t>Scholarships for Individuals</a:t>
            </a:r>
          </a:p>
        </p:txBody>
      </p:sp>
      <p:pic>
        <p:nvPicPr>
          <p:cNvPr id="3" name="Picture 2" descr="A black and orange rectangle  AI-generated content may be incorrect.">
            <a:extLst>
              <a:ext uri="{FF2B5EF4-FFF2-40B4-BE49-F238E27FC236}">
                <a16:creationId xmlns:a16="http://schemas.microsoft.com/office/drawing/2014/main" id="{AF24E579-8FBD-3218-B45D-ACD1287BC555}"/>
              </a:ext>
            </a:extLst>
          </p:cNvPr>
          <p:cNvPicPr>
            <a:picLocks noChangeAspect="1"/>
          </p:cNvPicPr>
          <p:nvPr/>
        </p:nvPicPr>
        <p:blipFill>
          <a:blip r:embed="rId2"/>
          <a:stretch>
            <a:fillRect/>
          </a:stretch>
        </p:blipFill>
        <p:spPr>
          <a:xfrm>
            <a:off x="0" y="6291942"/>
            <a:ext cx="12192000" cy="566058"/>
          </a:xfrm>
          <a:prstGeom prst="rect">
            <a:avLst/>
          </a:prstGeom>
        </p:spPr>
      </p:pic>
      <p:pic>
        <p:nvPicPr>
          <p:cNvPr id="8" name="Picture 7" descr="A green text on a white background  AI-generated content may be incorrect.">
            <a:extLst>
              <a:ext uri="{FF2B5EF4-FFF2-40B4-BE49-F238E27FC236}">
                <a16:creationId xmlns:a16="http://schemas.microsoft.com/office/drawing/2014/main" id="{A05F01D1-97E3-5C3A-5C8F-D56B903DA7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115271" y="220780"/>
            <a:ext cx="2664543" cy="807134"/>
          </a:xfrm>
          <a:prstGeom prst="rect">
            <a:avLst/>
          </a:prstGeom>
        </p:spPr>
      </p:pic>
    </p:spTree>
    <p:extLst>
      <p:ext uri="{BB962C8B-B14F-4D97-AF65-F5344CB8AC3E}">
        <p14:creationId xmlns:p14="http://schemas.microsoft.com/office/powerpoint/2010/main" val="38017697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4DDE07-1823-3140-818D-FA1269CCBB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7" r="-1097" b="15795"/>
          <a:stretch>
            <a:fillRect/>
          </a:stretch>
        </p:blipFill>
        <p:spPr>
          <a:xfrm>
            <a:off x="-1" y="7346"/>
            <a:ext cx="12192000" cy="6843310"/>
          </a:xfrm>
          <a:prstGeom prst="rect">
            <a:avLst/>
          </a:prstGeom>
        </p:spPr>
      </p:pic>
      <p:sp>
        <p:nvSpPr>
          <p:cNvPr id="6" name="Freeform 6">
            <a:extLst>
              <a:ext uri="{FF2B5EF4-FFF2-40B4-BE49-F238E27FC236}">
                <a16:creationId xmlns:a16="http://schemas.microsoft.com/office/drawing/2014/main" id="{847463FC-5F98-BBA8-330C-ED797B43519D}"/>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12" name="TextBox 11">
            <a:extLst>
              <a:ext uri="{FF2B5EF4-FFF2-40B4-BE49-F238E27FC236}">
                <a16:creationId xmlns:a16="http://schemas.microsoft.com/office/drawing/2014/main" id="{9E68CB55-ADDF-7956-EEE2-471B5AE0D938}"/>
              </a:ext>
            </a:extLst>
          </p:cNvPr>
          <p:cNvSpPr txBox="1"/>
          <p:nvPr/>
        </p:nvSpPr>
        <p:spPr>
          <a:xfrm>
            <a:off x="457201" y="533400"/>
            <a:ext cx="3457574" cy="646331"/>
          </a:xfrm>
          <a:prstGeom prst="rect">
            <a:avLst/>
          </a:prstGeom>
          <a:solidFill>
            <a:schemeClr val="bg1"/>
          </a:solidFill>
          <a:effectLst>
            <a:softEdge rad="127000"/>
          </a:effectLst>
        </p:spPr>
        <p:txBody>
          <a:bodyPr wrap="square" rtlCol="0">
            <a:spAutoFit/>
          </a:bodyPr>
          <a:lstStyle/>
          <a:p>
            <a:pPr algn="ctr" defTabSz="685800"/>
            <a:r>
              <a:rPr lang="en-US" sz="3600" b="1">
                <a:solidFill>
                  <a:srgbClr val="58A618"/>
                </a:solidFill>
                <a:latin typeface="+mj-lt"/>
                <a:cs typeface="Roboto" pitchFamily="34" charset="0"/>
              </a:rPr>
              <a:t>Scholarships</a:t>
            </a:r>
          </a:p>
        </p:txBody>
      </p:sp>
      <p:pic>
        <p:nvPicPr>
          <p:cNvPr id="4" name="Picture 3" descr="A black and orange rectangle  AI-generated content may be incorrect.">
            <a:extLst>
              <a:ext uri="{FF2B5EF4-FFF2-40B4-BE49-F238E27FC236}">
                <a16:creationId xmlns:a16="http://schemas.microsoft.com/office/drawing/2014/main" id="{872962C5-173D-D021-25DE-8C74AC7732CE}"/>
              </a:ext>
            </a:extLst>
          </p:cNvPr>
          <p:cNvPicPr>
            <a:picLocks noChangeAspect="1"/>
          </p:cNvPicPr>
          <p:nvPr/>
        </p:nvPicPr>
        <p:blipFill>
          <a:blip r:embed="rId3"/>
          <a:stretch>
            <a:fillRect/>
          </a:stretch>
        </p:blipFill>
        <p:spPr>
          <a:xfrm>
            <a:off x="0" y="6298885"/>
            <a:ext cx="12192000" cy="566058"/>
          </a:xfrm>
          <a:prstGeom prst="rect">
            <a:avLst/>
          </a:prstGeom>
        </p:spPr>
      </p:pic>
      <p:pic>
        <p:nvPicPr>
          <p:cNvPr id="9" name="Picture 8" descr="A logo with a tree and text  AI-generated content may be incorrect.">
            <a:extLst>
              <a:ext uri="{FF2B5EF4-FFF2-40B4-BE49-F238E27FC236}">
                <a16:creationId xmlns:a16="http://schemas.microsoft.com/office/drawing/2014/main" id="{5ABA3B97-7959-ABBC-ACF8-018004E68085}"/>
              </a:ext>
            </a:extLst>
          </p:cNvPr>
          <p:cNvPicPr>
            <a:picLocks noChangeAspect="1"/>
          </p:cNvPicPr>
          <p:nvPr/>
        </p:nvPicPr>
        <p:blipFill>
          <a:blip r:embed="rId4"/>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1622806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3"/>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F81B591A-7B21-BEC6-ED95-166FB0137718}"/>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9" name="TextBox 8">
            <a:extLst>
              <a:ext uri="{FF2B5EF4-FFF2-40B4-BE49-F238E27FC236}">
                <a16:creationId xmlns:a16="http://schemas.microsoft.com/office/drawing/2014/main" id="{EE637360-1AB1-86B0-3FF9-AC8FF5D2C69B}"/>
              </a:ext>
            </a:extLst>
          </p:cNvPr>
          <p:cNvSpPr txBox="1"/>
          <p:nvPr/>
        </p:nvSpPr>
        <p:spPr>
          <a:xfrm>
            <a:off x="475526" y="1324054"/>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Scholarships</a:t>
            </a:r>
            <a:endParaRPr lang="en-US" sz="1050">
              <a:solidFill>
                <a:srgbClr val="2C8541"/>
              </a:solidFill>
              <a:latin typeface="Roboto"/>
              <a:ea typeface="Roboto"/>
              <a:cs typeface="Roboto" pitchFamily="34" charset="0"/>
            </a:endParaRPr>
          </a:p>
        </p:txBody>
      </p:sp>
      <p:sp>
        <p:nvSpPr>
          <p:cNvPr id="11" name="TextBox 10">
            <a:extLst>
              <a:ext uri="{FF2B5EF4-FFF2-40B4-BE49-F238E27FC236}">
                <a16:creationId xmlns:a16="http://schemas.microsoft.com/office/drawing/2014/main" id="{0A28C79D-54FA-9D50-5EE0-60E992BA316F}"/>
              </a:ext>
            </a:extLst>
          </p:cNvPr>
          <p:cNvSpPr txBox="1"/>
          <p:nvPr/>
        </p:nvSpPr>
        <p:spPr>
          <a:xfrm>
            <a:off x="475525" y="2219457"/>
            <a:ext cx="8656900" cy="3135474"/>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Centre Foundation administers more than </a:t>
            </a:r>
            <a:r>
              <a:rPr lang="en-US" b="1">
                <a:latin typeface="Roboto" pitchFamily="2" charset="0"/>
                <a:cs typeface="Roboto" pitchFamily="34" charset="0"/>
              </a:rPr>
              <a:t>150 scholarships and awards </a:t>
            </a:r>
            <a:r>
              <a:rPr lang="en-US">
                <a:latin typeface="Roboto" pitchFamily="2" charset="0"/>
                <a:cs typeface="Roboto" pitchFamily="34" charset="0"/>
              </a:rPr>
              <a:t>for school districts across Centre County and beyond</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Over </a:t>
            </a:r>
            <a:r>
              <a:rPr lang="en-US" b="1">
                <a:latin typeface="Roboto" pitchFamily="2" charset="0"/>
                <a:cs typeface="Roboto" pitchFamily="34" charset="0"/>
              </a:rPr>
              <a:t>$450,000 </a:t>
            </a:r>
            <a:r>
              <a:rPr lang="en-US">
                <a:latin typeface="Roboto" pitchFamily="2" charset="0"/>
                <a:cs typeface="Roboto" pitchFamily="34" charset="0"/>
              </a:rPr>
              <a:t>awarded last year</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Opportunities for high school seniors, adult learners, first responders, and more </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Contact Krista Williams, Grants and Scholarship Coordinator, </a:t>
            </a:r>
            <a:r>
              <a:rPr lang="en-US">
                <a:solidFill>
                  <a:srgbClr val="00505C"/>
                </a:solidFill>
                <a:latin typeface="Roboto" pitchFamily="2" charset="0"/>
                <a:cs typeface="Roboto" pitchFamily="34" charset="0"/>
                <a:hlinkClick r:id="rId4"/>
              </a:rPr>
              <a:t>Krista@centrefoundation.org</a:t>
            </a:r>
            <a:r>
              <a:rPr lang="en-US">
                <a:solidFill>
                  <a:srgbClr val="00505C"/>
                </a:solidFill>
                <a:latin typeface="Roboto" pitchFamily="2" charset="0"/>
                <a:cs typeface="Roboto" pitchFamily="34" charset="0"/>
              </a:rPr>
              <a:t> </a:t>
            </a:r>
            <a:r>
              <a:rPr lang="en-US">
                <a:latin typeface="Roboto" pitchFamily="2" charset="0"/>
                <a:cs typeface="Roboto" pitchFamily="34" charset="0"/>
              </a:rPr>
              <a:t>or your high school’s guidance office for more information</a:t>
            </a:r>
          </a:p>
          <a:p>
            <a:pPr marL="285750" indent="-285750">
              <a:lnSpc>
                <a:spcPct val="80000"/>
              </a:lnSpc>
              <a:spcBef>
                <a:spcPct val="20000"/>
              </a:spcBef>
              <a:spcAft>
                <a:spcPts val="1200"/>
              </a:spcAft>
              <a:buFont typeface="Arial" panose="020B0604020202020204" pitchFamily="34" charset="0"/>
              <a:buChar char="•"/>
              <a:defRPr>
                <a:latin typeface="Roboto"/>
              </a:defRPr>
            </a:pPr>
            <a:endParaRPr lang="en-US">
              <a:latin typeface="Roboto" pitchFamily="2" charset="0"/>
              <a:cs typeface="Roboto" pitchFamily="34" charset="0"/>
            </a:endParaRPr>
          </a:p>
          <a:p>
            <a:pPr marL="285750" indent="-285750">
              <a:lnSpc>
                <a:spcPct val="80000"/>
              </a:lnSpc>
              <a:spcBef>
                <a:spcPct val="20000"/>
              </a:spcBef>
              <a:spcAft>
                <a:spcPts val="1200"/>
              </a:spcAft>
              <a:buFont typeface="Arial" panose="020B0604020202020204" pitchFamily="34" charset="0"/>
              <a:buChar char="•"/>
              <a:defRPr>
                <a:latin typeface="Roboto"/>
              </a:defRPr>
            </a:pPr>
            <a:endParaRPr lang="en-US">
              <a:latin typeface="Roboto" pitchFamily="2" charset="0"/>
              <a:cs typeface="Roboto" pitchFamily="34" charset="0"/>
            </a:endParaRPr>
          </a:p>
        </p:txBody>
      </p:sp>
      <p:pic>
        <p:nvPicPr>
          <p:cNvPr id="6" name="Picture 5" descr="A black and orange rectangle  AI-generated content may be incorrect.">
            <a:extLst>
              <a:ext uri="{FF2B5EF4-FFF2-40B4-BE49-F238E27FC236}">
                <a16:creationId xmlns:a16="http://schemas.microsoft.com/office/drawing/2014/main" id="{535BE384-C1C4-C32D-0C69-9E1DFA8212A2}"/>
              </a:ext>
            </a:extLst>
          </p:cNvPr>
          <p:cNvPicPr>
            <a:picLocks noChangeAspect="1"/>
          </p:cNvPicPr>
          <p:nvPr/>
        </p:nvPicPr>
        <p:blipFill>
          <a:blip r:embed="rId5"/>
          <a:stretch>
            <a:fillRect/>
          </a:stretch>
        </p:blipFill>
        <p:spPr>
          <a:xfrm>
            <a:off x="-1" y="6312281"/>
            <a:ext cx="12192000" cy="566058"/>
          </a:xfrm>
          <a:prstGeom prst="rect">
            <a:avLst/>
          </a:prstGeom>
        </p:spPr>
      </p:pic>
      <p:pic>
        <p:nvPicPr>
          <p:cNvPr id="8" name="Picture 7" descr="A logo with a tree and text  AI-generated content may be incorrect.">
            <a:extLst>
              <a:ext uri="{FF2B5EF4-FFF2-40B4-BE49-F238E27FC236}">
                <a16:creationId xmlns:a16="http://schemas.microsoft.com/office/drawing/2014/main" id="{917F73AC-4E1F-06EE-E4CF-EF0056AD14B5}"/>
              </a:ext>
            </a:extLst>
          </p:cNvPr>
          <p:cNvPicPr>
            <a:picLocks noChangeAspect="1"/>
          </p:cNvPicPr>
          <p:nvPr/>
        </p:nvPicPr>
        <p:blipFill>
          <a:blip r:embed="rId6"/>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38200660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4FC1C71-0F8B-F145-994C-DC273CB4358C}"/>
              </a:ext>
            </a:extLst>
          </p:cNvPr>
          <p:cNvSpPr/>
          <p:nvPr/>
        </p:nvSpPr>
        <p:spPr>
          <a:xfrm>
            <a:off x="-5080" y="-48858"/>
            <a:ext cx="10139680" cy="7059258"/>
          </a:xfrm>
          <a:custGeom>
            <a:avLst/>
            <a:gdLst>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35626 h 5023262"/>
              <a:gd name="connsiteX4" fmla="*/ 409699 w 1947553"/>
              <a:gd name="connsiteY4" fmla="*/ 35626 h 5023262"/>
              <a:gd name="connsiteX5" fmla="*/ 760021 w 1947553"/>
              <a:gd name="connsiteY5" fmla="*/ 0 h 5023262"/>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35626 h 5023262"/>
              <a:gd name="connsiteX4" fmla="*/ 405201 w 1947553"/>
              <a:gd name="connsiteY4" fmla="*/ 8639 h 5023262"/>
              <a:gd name="connsiteX5" fmla="*/ 760021 w 1947553"/>
              <a:gd name="connsiteY5" fmla="*/ 0 h 5023262"/>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13137 h 5023262"/>
              <a:gd name="connsiteX4" fmla="*/ 405201 w 1947553"/>
              <a:gd name="connsiteY4" fmla="*/ 8639 h 5023262"/>
              <a:gd name="connsiteX5" fmla="*/ 760021 w 1947553"/>
              <a:gd name="connsiteY5" fmla="*/ 0 h 5023262"/>
              <a:gd name="connsiteX0" fmla="*/ 764368 w 1951900"/>
              <a:gd name="connsiteY0" fmla="*/ 0 h 5023262"/>
              <a:gd name="connsiteX1" fmla="*/ 1951900 w 1951900"/>
              <a:gd name="connsiteY1" fmla="*/ 5023262 h 5023262"/>
              <a:gd name="connsiteX2" fmla="*/ 4347 w 1951900"/>
              <a:gd name="connsiteY2" fmla="*/ 5023262 h 5023262"/>
              <a:gd name="connsiteX3" fmla="*/ 0 w 1951900"/>
              <a:gd name="connsiteY3" fmla="*/ 8790 h 5023262"/>
              <a:gd name="connsiteX4" fmla="*/ 409548 w 1951900"/>
              <a:gd name="connsiteY4" fmla="*/ 8639 h 5023262"/>
              <a:gd name="connsiteX5" fmla="*/ 764368 w 1951900"/>
              <a:gd name="connsiteY5" fmla="*/ 0 h 5023262"/>
              <a:gd name="connsiteX0" fmla="*/ 773062 w 1960594"/>
              <a:gd name="connsiteY0" fmla="*/ 0 h 5023262"/>
              <a:gd name="connsiteX1" fmla="*/ 1960594 w 1960594"/>
              <a:gd name="connsiteY1" fmla="*/ 5023262 h 5023262"/>
              <a:gd name="connsiteX2" fmla="*/ 13041 w 1960594"/>
              <a:gd name="connsiteY2" fmla="*/ 5023262 h 5023262"/>
              <a:gd name="connsiteX3" fmla="*/ 0 w 1960594"/>
              <a:gd name="connsiteY3" fmla="*/ 91387 h 5023262"/>
              <a:gd name="connsiteX4" fmla="*/ 418242 w 1960594"/>
              <a:gd name="connsiteY4" fmla="*/ 8639 h 5023262"/>
              <a:gd name="connsiteX5" fmla="*/ 773062 w 1960594"/>
              <a:gd name="connsiteY5" fmla="*/ 0 h 5023262"/>
              <a:gd name="connsiteX0" fmla="*/ 760021 w 1947553"/>
              <a:gd name="connsiteY0" fmla="*/ 8600 h 5031862"/>
              <a:gd name="connsiteX1" fmla="*/ 1947553 w 1947553"/>
              <a:gd name="connsiteY1" fmla="*/ 5031862 h 5031862"/>
              <a:gd name="connsiteX2" fmla="*/ 0 w 1947553"/>
              <a:gd name="connsiteY2" fmla="*/ 5031862 h 5031862"/>
              <a:gd name="connsiteX3" fmla="*/ 13042 w 1947553"/>
              <a:gd name="connsiteY3" fmla="*/ 0 h 5031862"/>
              <a:gd name="connsiteX4" fmla="*/ 405201 w 1947553"/>
              <a:gd name="connsiteY4" fmla="*/ 17239 h 5031862"/>
              <a:gd name="connsiteX5" fmla="*/ 760021 w 1947553"/>
              <a:gd name="connsiteY5" fmla="*/ 8600 h 5031862"/>
              <a:gd name="connsiteX0" fmla="*/ 760021 w 1947553"/>
              <a:gd name="connsiteY0" fmla="*/ 13097 h 5036359"/>
              <a:gd name="connsiteX1" fmla="*/ 1947553 w 1947553"/>
              <a:gd name="connsiteY1" fmla="*/ 5036359 h 5036359"/>
              <a:gd name="connsiteX2" fmla="*/ 0 w 1947553"/>
              <a:gd name="connsiteY2" fmla="*/ 5036359 h 5036359"/>
              <a:gd name="connsiteX3" fmla="*/ 13042 w 1947553"/>
              <a:gd name="connsiteY3" fmla="*/ 4497 h 5036359"/>
              <a:gd name="connsiteX4" fmla="*/ 405201 w 1947553"/>
              <a:gd name="connsiteY4" fmla="*/ 0 h 5036359"/>
              <a:gd name="connsiteX5" fmla="*/ 760021 w 1947553"/>
              <a:gd name="connsiteY5" fmla="*/ 13097 h 5036359"/>
              <a:gd name="connsiteX0" fmla="*/ 760021 w 1947553"/>
              <a:gd name="connsiteY0" fmla="*/ 56 h 5036359"/>
              <a:gd name="connsiteX1" fmla="*/ 1947553 w 1947553"/>
              <a:gd name="connsiteY1" fmla="*/ 5036359 h 5036359"/>
              <a:gd name="connsiteX2" fmla="*/ 0 w 1947553"/>
              <a:gd name="connsiteY2" fmla="*/ 5036359 h 5036359"/>
              <a:gd name="connsiteX3" fmla="*/ 13042 w 1947553"/>
              <a:gd name="connsiteY3" fmla="*/ 4497 h 5036359"/>
              <a:gd name="connsiteX4" fmla="*/ 405201 w 1947553"/>
              <a:gd name="connsiteY4" fmla="*/ 0 h 5036359"/>
              <a:gd name="connsiteX5" fmla="*/ 760021 w 1947553"/>
              <a:gd name="connsiteY5" fmla="*/ 56 h 5036359"/>
              <a:gd name="connsiteX0" fmla="*/ 6181001 w 7368533"/>
              <a:gd name="connsiteY0" fmla="*/ 8601 h 5044904"/>
              <a:gd name="connsiteX1" fmla="*/ 7368533 w 7368533"/>
              <a:gd name="connsiteY1" fmla="*/ 5044904 h 5044904"/>
              <a:gd name="connsiteX2" fmla="*/ 5420980 w 7368533"/>
              <a:gd name="connsiteY2" fmla="*/ 5044904 h 5044904"/>
              <a:gd name="connsiteX3" fmla="*/ 2 w 7368533"/>
              <a:gd name="connsiteY3" fmla="*/ 0 h 5044904"/>
              <a:gd name="connsiteX4" fmla="*/ 5826181 w 7368533"/>
              <a:gd name="connsiteY4" fmla="*/ 8545 h 5044904"/>
              <a:gd name="connsiteX5" fmla="*/ 6181001 w 7368533"/>
              <a:gd name="connsiteY5" fmla="*/ 8601 h 5044904"/>
              <a:gd name="connsiteX0" fmla="*/ 6180999 w 7368531"/>
              <a:gd name="connsiteY0" fmla="*/ 8601 h 5044904"/>
              <a:gd name="connsiteX1" fmla="*/ 7368531 w 7368531"/>
              <a:gd name="connsiteY1" fmla="*/ 5044904 h 5044904"/>
              <a:gd name="connsiteX2" fmla="*/ 5420978 w 7368531"/>
              <a:gd name="connsiteY2" fmla="*/ 5044904 h 5044904"/>
              <a:gd name="connsiteX3" fmla="*/ 0 w 7368531"/>
              <a:gd name="connsiteY3" fmla="*/ 0 h 5044904"/>
              <a:gd name="connsiteX4" fmla="*/ 5826179 w 7368531"/>
              <a:gd name="connsiteY4" fmla="*/ 8545 h 5044904"/>
              <a:gd name="connsiteX5" fmla="*/ 6180999 w 7368531"/>
              <a:gd name="connsiteY5" fmla="*/ 8601 h 5044904"/>
              <a:gd name="connsiteX0" fmla="*/ 6180999 w 7368531"/>
              <a:gd name="connsiteY0" fmla="*/ 8601 h 5044904"/>
              <a:gd name="connsiteX1" fmla="*/ 7368531 w 7368531"/>
              <a:gd name="connsiteY1" fmla="*/ 5044904 h 5044904"/>
              <a:gd name="connsiteX2" fmla="*/ 4347 w 7368531"/>
              <a:gd name="connsiteY2" fmla="*/ 5027515 h 5044904"/>
              <a:gd name="connsiteX3" fmla="*/ 0 w 7368531"/>
              <a:gd name="connsiteY3" fmla="*/ 0 h 5044904"/>
              <a:gd name="connsiteX4" fmla="*/ 5826179 w 7368531"/>
              <a:gd name="connsiteY4" fmla="*/ 8545 h 5044904"/>
              <a:gd name="connsiteX5" fmla="*/ 6180999 w 7368531"/>
              <a:gd name="connsiteY5" fmla="*/ 8601 h 504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8531" h="5044904">
                <a:moveTo>
                  <a:pt x="6180999" y="8601"/>
                </a:moveTo>
                <a:lnTo>
                  <a:pt x="7368531" y="5044904"/>
                </a:lnTo>
                <a:lnTo>
                  <a:pt x="4347" y="5027515"/>
                </a:lnTo>
                <a:cubicBezTo>
                  <a:pt x="8694" y="3350228"/>
                  <a:pt x="4347" y="7956"/>
                  <a:pt x="0" y="0"/>
                </a:cubicBezTo>
                <a:lnTo>
                  <a:pt x="5826179" y="8545"/>
                </a:lnTo>
                <a:lnTo>
                  <a:pt x="6180999" y="8601"/>
                </a:lnTo>
                <a:close/>
              </a:path>
            </a:pathLst>
          </a:custGeom>
          <a:solidFill>
            <a:srgbClr val="2C8541"/>
          </a:solidFill>
          <a:ln>
            <a:solidFill>
              <a:srgbClr val="58A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Roboto"/>
            </a:endParaRPr>
          </a:p>
        </p:txBody>
      </p:sp>
      <p:sp>
        <p:nvSpPr>
          <p:cNvPr id="6" name="TextBox 5">
            <a:extLst>
              <a:ext uri="{FF2B5EF4-FFF2-40B4-BE49-F238E27FC236}">
                <a16:creationId xmlns:a16="http://schemas.microsoft.com/office/drawing/2014/main" id="{4FD175A0-19AD-F443-83AF-A030DC982B96}"/>
              </a:ext>
            </a:extLst>
          </p:cNvPr>
          <p:cNvSpPr txBox="1"/>
          <p:nvPr/>
        </p:nvSpPr>
        <p:spPr>
          <a:xfrm>
            <a:off x="304800" y="2886544"/>
            <a:ext cx="8132812" cy="2123658"/>
          </a:xfrm>
          <a:prstGeom prst="rect">
            <a:avLst/>
          </a:prstGeom>
          <a:noFill/>
        </p:spPr>
        <p:txBody>
          <a:bodyPr wrap="square" lIns="91440" tIns="45720" rIns="91440" bIns="45720" rtlCol="0" anchor="t">
            <a:spAutoFit/>
          </a:bodyPr>
          <a:lstStyle/>
          <a:p>
            <a:pPr algn="ctr" defTabSz="685800"/>
            <a:r>
              <a:rPr lang="en-US" sz="4400" b="1">
                <a:solidFill>
                  <a:prstClr val="white"/>
                </a:solidFill>
                <a:latin typeface="Montserrat"/>
                <a:ea typeface="Montserrat"/>
                <a:cs typeface="Montserrat" pitchFamily="34" charset="0"/>
              </a:rPr>
              <a:t>Other Ways to Partner with</a:t>
            </a:r>
          </a:p>
          <a:p>
            <a:pPr algn="ctr" defTabSz="685800"/>
            <a:r>
              <a:rPr lang="en-US" sz="4400" b="1">
                <a:solidFill>
                  <a:prstClr val="white"/>
                </a:solidFill>
                <a:latin typeface="Montserrat"/>
                <a:ea typeface="Montserrat"/>
                <a:cs typeface="Montserrat" pitchFamily="34" charset="0"/>
              </a:rPr>
              <a:t>Centre Foundation</a:t>
            </a:r>
          </a:p>
        </p:txBody>
      </p:sp>
      <p:pic>
        <p:nvPicPr>
          <p:cNvPr id="3" name="Picture 2" descr="A black and orange rectangle  AI-generated content may be incorrect.">
            <a:extLst>
              <a:ext uri="{FF2B5EF4-FFF2-40B4-BE49-F238E27FC236}">
                <a16:creationId xmlns:a16="http://schemas.microsoft.com/office/drawing/2014/main" id="{5789E003-06D3-7B22-A5FA-2E5997AAAC20}"/>
              </a:ext>
            </a:extLst>
          </p:cNvPr>
          <p:cNvPicPr>
            <a:picLocks noChangeAspect="1"/>
          </p:cNvPicPr>
          <p:nvPr/>
        </p:nvPicPr>
        <p:blipFill>
          <a:blip r:embed="rId2"/>
          <a:stretch>
            <a:fillRect/>
          </a:stretch>
        </p:blipFill>
        <p:spPr>
          <a:xfrm>
            <a:off x="0" y="6444947"/>
            <a:ext cx="12192000" cy="566058"/>
          </a:xfrm>
          <a:prstGeom prst="rect">
            <a:avLst/>
          </a:prstGeom>
        </p:spPr>
      </p:pic>
      <p:pic>
        <p:nvPicPr>
          <p:cNvPr id="8" name="Picture 7" descr="A green text on a white background  AI-generated content may be incorrect.">
            <a:extLst>
              <a:ext uri="{FF2B5EF4-FFF2-40B4-BE49-F238E27FC236}">
                <a16:creationId xmlns:a16="http://schemas.microsoft.com/office/drawing/2014/main" id="{BBFCF0C1-C731-99A1-1F61-3C70C5B2F3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115271" y="220780"/>
            <a:ext cx="2664543" cy="807134"/>
          </a:xfrm>
          <a:prstGeom prst="rect">
            <a:avLst/>
          </a:prstGeom>
        </p:spPr>
      </p:pic>
    </p:spTree>
    <p:extLst>
      <p:ext uri="{BB962C8B-B14F-4D97-AF65-F5344CB8AC3E}">
        <p14:creationId xmlns:p14="http://schemas.microsoft.com/office/powerpoint/2010/main" val="4008556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4DDE07-1823-3140-818D-FA1269CCBB3C}"/>
              </a:ext>
            </a:extLst>
          </p:cNvPr>
          <p:cNvPicPr>
            <a:picLocks noChangeAspect="1"/>
          </p:cNvPicPr>
          <p:nvPr/>
        </p:nvPicPr>
        <p:blipFill>
          <a:blip r:embed="rId2" cstate="print">
            <a:extLst>
              <a:ext uri="{28A0092B-C50C-407E-A947-70E740481C1C}">
                <a14:useLocalDpi xmlns:a14="http://schemas.microsoft.com/office/drawing/2010/main" val="0"/>
              </a:ext>
            </a:extLst>
          </a:blip>
          <a:srcRect t="6159" b="6159"/>
          <a:stretch/>
        </p:blipFill>
        <p:spPr>
          <a:xfrm>
            <a:off x="0" y="0"/>
            <a:ext cx="12192000" cy="7036835"/>
          </a:xfrm>
          <a:prstGeom prst="rect">
            <a:avLst/>
          </a:prstGeom>
        </p:spPr>
      </p:pic>
      <p:sp>
        <p:nvSpPr>
          <p:cNvPr id="6" name="Freeform 6">
            <a:extLst>
              <a:ext uri="{FF2B5EF4-FFF2-40B4-BE49-F238E27FC236}">
                <a16:creationId xmlns:a16="http://schemas.microsoft.com/office/drawing/2014/main" id="{847463FC-5F98-BBA8-330C-ED797B43519D}"/>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2" name="TextBox 1">
            <a:extLst>
              <a:ext uri="{FF2B5EF4-FFF2-40B4-BE49-F238E27FC236}">
                <a16:creationId xmlns:a16="http://schemas.microsoft.com/office/drawing/2014/main" id="{BE986A36-FA8B-BD7B-954D-893D2EB4870B}"/>
              </a:ext>
            </a:extLst>
          </p:cNvPr>
          <p:cNvSpPr txBox="1"/>
          <p:nvPr/>
        </p:nvSpPr>
        <p:spPr>
          <a:xfrm>
            <a:off x="437536" y="5803491"/>
            <a:ext cx="4977427" cy="646331"/>
          </a:xfrm>
          <a:prstGeom prst="rect">
            <a:avLst/>
          </a:prstGeom>
          <a:noFill/>
        </p:spPr>
        <p:txBody>
          <a:bodyPr wrap="square" rtlCol="0">
            <a:spAutoFit/>
          </a:bodyPr>
          <a:lstStyle/>
          <a:p>
            <a:pPr defTabSz="685800"/>
            <a:r>
              <a:rPr lang="en-US" sz="3600" b="1">
                <a:solidFill>
                  <a:schemeClr val="bg1"/>
                </a:solidFill>
                <a:latin typeface="+mj-lt"/>
                <a:cs typeface="Roboto" pitchFamily="34" charset="0"/>
              </a:rPr>
              <a:t>Endowment Funds </a:t>
            </a:r>
          </a:p>
        </p:txBody>
      </p:sp>
      <p:pic>
        <p:nvPicPr>
          <p:cNvPr id="7" name="Picture 6" descr="A black and orange rectangle  AI-generated content may be incorrect.">
            <a:extLst>
              <a:ext uri="{FF2B5EF4-FFF2-40B4-BE49-F238E27FC236}">
                <a16:creationId xmlns:a16="http://schemas.microsoft.com/office/drawing/2014/main" id="{EAD5F3DD-5445-3CA3-FC02-3B811EBD76F6}"/>
              </a:ext>
            </a:extLst>
          </p:cNvPr>
          <p:cNvPicPr>
            <a:picLocks noChangeAspect="1"/>
          </p:cNvPicPr>
          <p:nvPr/>
        </p:nvPicPr>
        <p:blipFill>
          <a:blip r:embed="rId3"/>
          <a:stretch>
            <a:fillRect/>
          </a:stretch>
        </p:blipFill>
        <p:spPr>
          <a:xfrm>
            <a:off x="0" y="6469137"/>
            <a:ext cx="12192000" cy="566058"/>
          </a:xfrm>
          <a:prstGeom prst="rect">
            <a:avLst/>
          </a:prstGeom>
        </p:spPr>
      </p:pic>
      <p:pic>
        <p:nvPicPr>
          <p:cNvPr id="10" name="Picture 9" descr="A logo with a tree and text  AI-generated content may be incorrect.">
            <a:extLst>
              <a:ext uri="{FF2B5EF4-FFF2-40B4-BE49-F238E27FC236}">
                <a16:creationId xmlns:a16="http://schemas.microsoft.com/office/drawing/2014/main" id="{FDE06C2D-D474-C974-C94A-E9FA2E7AD701}"/>
              </a:ext>
            </a:extLst>
          </p:cNvPr>
          <p:cNvPicPr>
            <a:picLocks noChangeAspect="1"/>
          </p:cNvPicPr>
          <p:nvPr/>
        </p:nvPicPr>
        <p:blipFill>
          <a:blip r:embed="rId4"/>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1031636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3"/>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F81B591A-7B21-BEC6-ED95-166FB0137718}"/>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9" name="TextBox 8">
            <a:extLst>
              <a:ext uri="{FF2B5EF4-FFF2-40B4-BE49-F238E27FC236}">
                <a16:creationId xmlns:a16="http://schemas.microsoft.com/office/drawing/2014/main" id="{EE637360-1AB1-86B0-3FF9-AC8FF5D2C69B}"/>
              </a:ext>
            </a:extLst>
          </p:cNvPr>
          <p:cNvSpPr txBox="1"/>
          <p:nvPr/>
        </p:nvSpPr>
        <p:spPr>
          <a:xfrm>
            <a:off x="475526" y="1324054"/>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Endowment Funds</a:t>
            </a:r>
            <a:endParaRPr lang="en-US" sz="1050">
              <a:solidFill>
                <a:srgbClr val="2C8541"/>
              </a:solidFill>
              <a:latin typeface="Roboto"/>
              <a:ea typeface="Roboto"/>
              <a:cs typeface="Roboto" pitchFamily="34" charset="0"/>
            </a:endParaRPr>
          </a:p>
        </p:txBody>
      </p:sp>
      <p:sp>
        <p:nvSpPr>
          <p:cNvPr id="11" name="TextBox 10">
            <a:extLst>
              <a:ext uri="{FF2B5EF4-FFF2-40B4-BE49-F238E27FC236}">
                <a16:creationId xmlns:a16="http://schemas.microsoft.com/office/drawing/2014/main" id="{0A28C79D-54FA-9D50-5EE0-60E992BA316F}"/>
              </a:ext>
            </a:extLst>
          </p:cNvPr>
          <p:cNvSpPr txBox="1"/>
          <p:nvPr/>
        </p:nvSpPr>
        <p:spPr>
          <a:xfrm>
            <a:off x="475525" y="2219457"/>
            <a:ext cx="8656900" cy="3787960"/>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Serving the organizations and individuals who are passionate about the future of Centre County</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Endowments provide consistent, long-term funding for your organization</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Centre Foundation handles administration of endowments, including investment oversight, donation processing, and donor acknowledgement, etc. </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Any 501(c)(3) public charity is eligible to open an endowment with Centre Foundation</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latin typeface="Roboto" pitchFamily="2" charset="0"/>
                <a:cs typeface="Roboto" pitchFamily="34" charset="0"/>
              </a:rPr>
              <a:t>Contact Kerry Tolton, Development and Stewardship Director, </a:t>
            </a:r>
            <a:r>
              <a:rPr lang="en-US">
                <a:solidFill>
                  <a:srgbClr val="00505C"/>
                </a:solidFill>
                <a:latin typeface="Roboto" pitchFamily="2" charset="0"/>
                <a:cs typeface="Roboto" pitchFamily="34" charset="0"/>
                <a:hlinkClick r:id="rId4"/>
              </a:rPr>
              <a:t>Kerry@centrefoundation.org</a:t>
            </a:r>
            <a:endParaRPr lang="en-US">
              <a:solidFill>
                <a:srgbClr val="00505C"/>
              </a:solidFill>
              <a:latin typeface="Roboto" pitchFamily="2" charset="0"/>
              <a:cs typeface="Roboto" pitchFamily="34" charset="0"/>
            </a:endParaRPr>
          </a:p>
          <a:p>
            <a:pPr marL="285750" indent="-285750">
              <a:lnSpc>
                <a:spcPct val="80000"/>
              </a:lnSpc>
              <a:spcBef>
                <a:spcPct val="20000"/>
              </a:spcBef>
              <a:spcAft>
                <a:spcPts val="1200"/>
              </a:spcAft>
              <a:buFont typeface="Arial" panose="020B0604020202020204" pitchFamily="34" charset="0"/>
              <a:buChar char="•"/>
              <a:defRPr>
                <a:latin typeface="Roboto"/>
              </a:defRPr>
            </a:pPr>
            <a:endParaRPr lang="en-US">
              <a:latin typeface="Roboto" pitchFamily="2" charset="0"/>
              <a:cs typeface="Roboto" pitchFamily="34" charset="0"/>
            </a:endParaRPr>
          </a:p>
          <a:p>
            <a:pPr marL="285750" indent="-285750">
              <a:lnSpc>
                <a:spcPct val="80000"/>
              </a:lnSpc>
              <a:spcBef>
                <a:spcPct val="20000"/>
              </a:spcBef>
              <a:spcAft>
                <a:spcPts val="1200"/>
              </a:spcAft>
              <a:buFont typeface="Arial" panose="020B0604020202020204" pitchFamily="34" charset="0"/>
              <a:buChar char="•"/>
              <a:defRPr>
                <a:latin typeface="Roboto"/>
              </a:defRPr>
            </a:pPr>
            <a:endParaRPr lang="en-US">
              <a:latin typeface="Roboto" pitchFamily="2" charset="0"/>
              <a:cs typeface="Roboto" pitchFamily="34" charset="0"/>
            </a:endParaRPr>
          </a:p>
        </p:txBody>
      </p:sp>
      <p:pic>
        <p:nvPicPr>
          <p:cNvPr id="6" name="Picture 5" descr="A black and orange rectangle  AI-generated content may be incorrect.">
            <a:extLst>
              <a:ext uri="{FF2B5EF4-FFF2-40B4-BE49-F238E27FC236}">
                <a16:creationId xmlns:a16="http://schemas.microsoft.com/office/drawing/2014/main" id="{B231F350-DFDF-2242-5680-E357B1183E4B}"/>
              </a:ext>
            </a:extLst>
          </p:cNvPr>
          <p:cNvPicPr>
            <a:picLocks noChangeAspect="1"/>
          </p:cNvPicPr>
          <p:nvPr/>
        </p:nvPicPr>
        <p:blipFill>
          <a:blip r:embed="rId5"/>
          <a:stretch>
            <a:fillRect/>
          </a:stretch>
        </p:blipFill>
        <p:spPr>
          <a:xfrm>
            <a:off x="0" y="6444947"/>
            <a:ext cx="12192000" cy="566058"/>
          </a:xfrm>
          <a:prstGeom prst="rect">
            <a:avLst/>
          </a:prstGeom>
        </p:spPr>
      </p:pic>
      <p:pic>
        <p:nvPicPr>
          <p:cNvPr id="8" name="Picture 7" descr="A logo with a tree and text  AI-generated content may be incorrect.">
            <a:extLst>
              <a:ext uri="{FF2B5EF4-FFF2-40B4-BE49-F238E27FC236}">
                <a16:creationId xmlns:a16="http://schemas.microsoft.com/office/drawing/2014/main" id="{04DA2D84-E139-94E5-55B2-272A14B3424C}"/>
              </a:ext>
            </a:extLst>
          </p:cNvPr>
          <p:cNvPicPr>
            <a:picLocks noChangeAspect="1"/>
          </p:cNvPicPr>
          <p:nvPr/>
        </p:nvPicPr>
        <p:blipFill>
          <a:blip r:embed="rId6"/>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308126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D175A0-19AD-F443-83AF-A030DC982B96}"/>
              </a:ext>
            </a:extLst>
          </p:cNvPr>
          <p:cNvSpPr txBox="1"/>
          <p:nvPr/>
        </p:nvSpPr>
        <p:spPr>
          <a:xfrm>
            <a:off x="640664" y="1344310"/>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a:rPr>
              <a:t>Get in touch!</a:t>
            </a:r>
            <a:endParaRPr lang="en-US" sz="1050">
              <a:solidFill>
                <a:srgbClr val="2C8541"/>
              </a:solidFill>
              <a:latin typeface="Roboto"/>
              <a:ea typeface="Roboto"/>
              <a:cs typeface="Roboto"/>
            </a:endParaRPr>
          </a:p>
        </p:txBody>
      </p:sp>
      <p:sp>
        <p:nvSpPr>
          <p:cNvPr id="2" name="TextBox 1">
            <a:extLst>
              <a:ext uri="{FF2B5EF4-FFF2-40B4-BE49-F238E27FC236}">
                <a16:creationId xmlns:a16="http://schemas.microsoft.com/office/drawing/2014/main" id="{3290D599-ABFB-BB44-BD5B-A917F65A0AC1}"/>
              </a:ext>
            </a:extLst>
          </p:cNvPr>
          <p:cNvSpPr txBox="1"/>
          <p:nvPr/>
        </p:nvSpPr>
        <p:spPr>
          <a:xfrm>
            <a:off x="640664" y="2258709"/>
            <a:ext cx="9372600" cy="3122521"/>
          </a:xfrm>
          <a:prstGeom prst="rect">
            <a:avLst/>
          </a:prstGeom>
          <a:noFill/>
        </p:spPr>
        <p:txBody>
          <a:bodyPr wrap="square" rtlCol="0">
            <a:spAutoFit/>
          </a:bodyPr>
          <a:lstStyle/>
          <a:p>
            <a:pPr>
              <a:lnSpc>
                <a:spcPct val="80000"/>
              </a:lnSpc>
              <a:spcBef>
                <a:spcPct val="20000"/>
              </a:spcBef>
              <a:spcAft>
                <a:spcPts val="1200"/>
              </a:spcAft>
              <a:defRPr>
                <a:latin typeface="Roboto"/>
              </a:defRPr>
            </a:pPr>
            <a:r>
              <a:rPr lang="en-US" b="1">
                <a:solidFill>
                  <a:prstClr val="black"/>
                </a:solidFill>
                <a:latin typeface="Roboto" pitchFamily="2" charset="0"/>
                <a:cs typeface="Roboto" pitchFamily="34" charset="0"/>
              </a:rPr>
              <a:t>Centre Foundation</a:t>
            </a:r>
          </a:p>
          <a:p>
            <a:pPr>
              <a:lnSpc>
                <a:spcPct val="80000"/>
              </a:lnSpc>
              <a:spcBef>
                <a:spcPct val="20000"/>
              </a:spcBef>
              <a:spcAft>
                <a:spcPts val="1200"/>
              </a:spcAft>
              <a:defRPr>
                <a:latin typeface="Roboto"/>
              </a:defRPr>
            </a:pPr>
            <a:r>
              <a:rPr lang="en-US">
                <a:solidFill>
                  <a:prstClr val="black"/>
                </a:solidFill>
                <a:latin typeface="Roboto" pitchFamily="2" charset="0"/>
                <a:cs typeface="Roboto" pitchFamily="34" charset="0"/>
              </a:rPr>
              <a:t>Web: www.centrefoundation.org</a:t>
            </a:r>
          </a:p>
          <a:p>
            <a:pPr>
              <a:lnSpc>
                <a:spcPct val="80000"/>
              </a:lnSpc>
              <a:spcBef>
                <a:spcPct val="20000"/>
              </a:spcBef>
              <a:spcAft>
                <a:spcPts val="1200"/>
              </a:spcAft>
              <a:defRPr>
                <a:latin typeface="Roboto"/>
              </a:defRPr>
            </a:pPr>
            <a:r>
              <a:rPr lang="en-US">
                <a:solidFill>
                  <a:prstClr val="black"/>
                </a:solidFill>
                <a:latin typeface="Roboto" pitchFamily="2" charset="0"/>
                <a:cs typeface="Roboto" pitchFamily="34" charset="0"/>
              </a:rPr>
              <a:t>Phone: (814) 237-6229</a:t>
            </a:r>
          </a:p>
          <a:p>
            <a:pPr>
              <a:lnSpc>
                <a:spcPct val="80000"/>
              </a:lnSpc>
              <a:spcBef>
                <a:spcPct val="20000"/>
              </a:spcBef>
              <a:spcAft>
                <a:spcPts val="1200"/>
              </a:spcAft>
              <a:defRPr>
                <a:latin typeface="Roboto"/>
              </a:defRPr>
            </a:pPr>
            <a:endParaRPr lang="en-US" b="1">
              <a:solidFill>
                <a:prstClr val="black"/>
              </a:solidFill>
              <a:latin typeface="Roboto" pitchFamily="2" charset="0"/>
              <a:cs typeface="Roboto" pitchFamily="34" charset="0"/>
            </a:endParaRPr>
          </a:p>
          <a:p>
            <a:pPr>
              <a:lnSpc>
                <a:spcPct val="80000"/>
              </a:lnSpc>
              <a:spcBef>
                <a:spcPct val="20000"/>
              </a:spcBef>
              <a:spcAft>
                <a:spcPts val="1200"/>
              </a:spcAft>
              <a:defRPr>
                <a:latin typeface="Roboto"/>
              </a:defRPr>
            </a:pPr>
            <a:r>
              <a:rPr lang="en-US" b="1">
                <a:solidFill>
                  <a:prstClr val="black"/>
                </a:solidFill>
                <a:latin typeface="Roboto" pitchFamily="2" charset="0"/>
                <a:cs typeface="Roboto" pitchFamily="34" charset="0"/>
              </a:rPr>
              <a:t>Grants and Scholarships:</a:t>
            </a:r>
            <a:r>
              <a:rPr lang="en-US">
                <a:solidFill>
                  <a:prstClr val="black"/>
                </a:solidFill>
                <a:latin typeface="Roboto" pitchFamily="2" charset="0"/>
                <a:cs typeface="Roboto" pitchFamily="34" charset="0"/>
              </a:rPr>
              <a:t> Krista Williams, </a:t>
            </a:r>
            <a:r>
              <a:rPr lang="en-US">
                <a:solidFill>
                  <a:srgbClr val="00505C"/>
                </a:solidFill>
                <a:latin typeface="Roboto" pitchFamily="2" charset="0"/>
                <a:cs typeface="Roboto" pitchFamily="34" charset="0"/>
                <a:hlinkClick r:id="rId3">
                  <a:extLst>
                    <a:ext uri="{A12FA001-AC4F-418D-AE19-62706E023703}">
                      <ahyp:hlinkClr xmlns:ahyp="http://schemas.microsoft.com/office/drawing/2018/hyperlinkcolor" val="tx"/>
                    </a:ext>
                  </a:extLst>
                </a:hlinkClick>
              </a:rPr>
              <a:t>Krista@centrefoundation.org</a:t>
            </a:r>
            <a:endParaRPr lang="en-US">
              <a:solidFill>
                <a:srgbClr val="00505C"/>
              </a:solidFill>
              <a:latin typeface="Roboto" pitchFamily="2" charset="0"/>
              <a:cs typeface="Roboto" pitchFamily="34" charset="0"/>
            </a:endParaRPr>
          </a:p>
          <a:p>
            <a:pPr>
              <a:lnSpc>
                <a:spcPct val="80000"/>
              </a:lnSpc>
              <a:spcBef>
                <a:spcPct val="20000"/>
              </a:spcBef>
              <a:spcAft>
                <a:spcPts val="1200"/>
              </a:spcAft>
              <a:defRPr>
                <a:latin typeface="Roboto"/>
              </a:defRPr>
            </a:pPr>
            <a:r>
              <a:rPr lang="en-US" b="1">
                <a:solidFill>
                  <a:prstClr val="black"/>
                </a:solidFill>
                <a:latin typeface="Roboto" pitchFamily="2" charset="0"/>
                <a:cs typeface="Roboto" pitchFamily="34" charset="0"/>
              </a:rPr>
              <a:t>Endowments and Donors:</a:t>
            </a:r>
            <a:r>
              <a:rPr lang="en-US">
                <a:solidFill>
                  <a:prstClr val="black"/>
                </a:solidFill>
                <a:latin typeface="Roboto" pitchFamily="2" charset="0"/>
                <a:cs typeface="Roboto" pitchFamily="34" charset="0"/>
              </a:rPr>
              <a:t> Kerry Tolton, </a:t>
            </a:r>
            <a:r>
              <a:rPr lang="en-US">
                <a:solidFill>
                  <a:srgbClr val="00505C"/>
                </a:solidFill>
                <a:latin typeface="Roboto" pitchFamily="2" charset="0"/>
                <a:cs typeface="Roboto" pitchFamily="34" charset="0"/>
                <a:hlinkClick r:id="rId4">
                  <a:extLst>
                    <a:ext uri="{A12FA001-AC4F-418D-AE19-62706E023703}">
                      <ahyp:hlinkClr xmlns:ahyp="http://schemas.microsoft.com/office/drawing/2018/hyperlinkcolor" val="tx"/>
                    </a:ext>
                  </a:extLst>
                </a:hlinkClick>
              </a:rPr>
              <a:t>Kerry@centrefoundation.org</a:t>
            </a:r>
            <a:r>
              <a:rPr lang="en-US">
                <a:solidFill>
                  <a:srgbClr val="00505C"/>
                </a:solidFill>
                <a:latin typeface="Roboto" pitchFamily="2" charset="0"/>
                <a:cs typeface="Roboto" pitchFamily="34" charset="0"/>
              </a:rPr>
              <a:t> </a:t>
            </a:r>
          </a:p>
          <a:p>
            <a:pPr>
              <a:lnSpc>
                <a:spcPct val="80000"/>
              </a:lnSpc>
              <a:spcBef>
                <a:spcPct val="20000"/>
              </a:spcBef>
              <a:spcAft>
                <a:spcPts val="1200"/>
              </a:spcAft>
              <a:defRPr>
                <a:latin typeface="Roboto"/>
              </a:defRPr>
            </a:pPr>
            <a:r>
              <a:rPr lang="en-US" b="1">
                <a:latin typeface="Roboto" pitchFamily="2" charset="0"/>
                <a:cs typeface="Roboto" pitchFamily="34" charset="0"/>
              </a:rPr>
              <a:t>Centre Gives and Nonprofit Resources: </a:t>
            </a:r>
            <a:r>
              <a:rPr lang="en-US">
                <a:latin typeface="Roboto" pitchFamily="2" charset="0"/>
                <a:cs typeface="Roboto" pitchFamily="34" charset="0"/>
              </a:rPr>
              <a:t>Nathaniel Rasmussen, </a:t>
            </a:r>
            <a:r>
              <a:rPr lang="en-US" u="sng">
                <a:solidFill>
                  <a:srgbClr val="00505C"/>
                </a:solidFill>
                <a:latin typeface="Roboto" pitchFamily="2" charset="0"/>
                <a:cs typeface="Roboto" pitchFamily="34" charset="0"/>
              </a:rPr>
              <a:t>Nathaniel@centrefoundation.org</a:t>
            </a:r>
            <a:endParaRPr lang="en-US" b="1" u="sng">
              <a:solidFill>
                <a:srgbClr val="00505C"/>
              </a:solidFill>
              <a:latin typeface="Roboto" pitchFamily="2" charset="0"/>
              <a:cs typeface="Roboto" pitchFamily="34" charset="0"/>
            </a:endParaRPr>
          </a:p>
        </p:txBody>
      </p:sp>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5"/>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DCC161E7-8B41-0C36-179F-4EA769DDD244}"/>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pic>
        <p:nvPicPr>
          <p:cNvPr id="8" name="Picture 7" descr="A black and orange rectangle  AI-generated content may be incorrect.">
            <a:extLst>
              <a:ext uri="{FF2B5EF4-FFF2-40B4-BE49-F238E27FC236}">
                <a16:creationId xmlns:a16="http://schemas.microsoft.com/office/drawing/2014/main" id="{5EBFDD54-1CB4-7257-8799-2EAC460BE5DF}"/>
              </a:ext>
            </a:extLst>
          </p:cNvPr>
          <p:cNvPicPr>
            <a:picLocks noChangeAspect="1"/>
          </p:cNvPicPr>
          <p:nvPr/>
        </p:nvPicPr>
        <p:blipFill>
          <a:blip r:embed="rId6"/>
          <a:stretch>
            <a:fillRect/>
          </a:stretch>
        </p:blipFill>
        <p:spPr>
          <a:xfrm>
            <a:off x="0" y="6444947"/>
            <a:ext cx="12192000" cy="566058"/>
          </a:xfrm>
          <a:prstGeom prst="rect">
            <a:avLst/>
          </a:prstGeom>
        </p:spPr>
      </p:pic>
      <p:pic>
        <p:nvPicPr>
          <p:cNvPr id="11" name="Picture 10" descr="A logo with a tree and text  AI-generated content may be incorrect.">
            <a:extLst>
              <a:ext uri="{FF2B5EF4-FFF2-40B4-BE49-F238E27FC236}">
                <a16:creationId xmlns:a16="http://schemas.microsoft.com/office/drawing/2014/main" id="{3E914821-496A-D1E5-985E-A28A61F45700}"/>
              </a:ext>
            </a:extLst>
          </p:cNvPr>
          <p:cNvPicPr>
            <a:picLocks noChangeAspect="1"/>
          </p:cNvPicPr>
          <p:nvPr/>
        </p:nvPicPr>
        <p:blipFill>
          <a:blip r:embed="rId7"/>
          <a:stretch>
            <a:fillRect/>
          </a:stretch>
        </p:blipFill>
        <p:spPr>
          <a:xfrm>
            <a:off x="10640068" y="193523"/>
            <a:ext cx="1374244" cy="1620763"/>
          </a:xfrm>
          <a:prstGeom prst="rect">
            <a:avLst/>
          </a:prstGeom>
        </p:spPr>
      </p:pic>
    </p:spTree>
    <p:extLst>
      <p:ext uri="{BB962C8B-B14F-4D97-AF65-F5344CB8AC3E}">
        <p14:creationId xmlns:p14="http://schemas.microsoft.com/office/powerpoint/2010/main" val="3187876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4FC1C71-0F8B-F145-994C-DC273CB4358C}"/>
              </a:ext>
            </a:extLst>
          </p:cNvPr>
          <p:cNvSpPr/>
          <p:nvPr/>
        </p:nvSpPr>
        <p:spPr>
          <a:xfrm>
            <a:off x="-5080" y="-48858"/>
            <a:ext cx="10139680" cy="6906858"/>
          </a:xfrm>
          <a:custGeom>
            <a:avLst/>
            <a:gdLst>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35626 h 5023262"/>
              <a:gd name="connsiteX4" fmla="*/ 409699 w 1947553"/>
              <a:gd name="connsiteY4" fmla="*/ 35626 h 5023262"/>
              <a:gd name="connsiteX5" fmla="*/ 760021 w 1947553"/>
              <a:gd name="connsiteY5" fmla="*/ 0 h 5023262"/>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35626 h 5023262"/>
              <a:gd name="connsiteX4" fmla="*/ 405201 w 1947553"/>
              <a:gd name="connsiteY4" fmla="*/ 8639 h 5023262"/>
              <a:gd name="connsiteX5" fmla="*/ 760021 w 1947553"/>
              <a:gd name="connsiteY5" fmla="*/ 0 h 5023262"/>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13137 h 5023262"/>
              <a:gd name="connsiteX4" fmla="*/ 405201 w 1947553"/>
              <a:gd name="connsiteY4" fmla="*/ 8639 h 5023262"/>
              <a:gd name="connsiteX5" fmla="*/ 760021 w 1947553"/>
              <a:gd name="connsiteY5" fmla="*/ 0 h 5023262"/>
              <a:gd name="connsiteX0" fmla="*/ 764368 w 1951900"/>
              <a:gd name="connsiteY0" fmla="*/ 0 h 5023262"/>
              <a:gd name="connsiteX1" fmla="*/ 1951900 w 1951900"/>
              <a:gd name="connsiteY1" fmla="*/ 5023262 h 5023262"/>
              <a:gd name="connsiteX2" fmla="*/ 4347 w 1951900"/>
              <a:gd name="connsiteY2" fmla="*/ 5023262 h 5023262"/>
              <a:gd name="connsiteX3" fmla="*/ 0 w 1951900"/>
              <a:gd name="connsiteY3" fmla="*/ 8790 h 5023262"/>
              <a:gd name="connsiteX4" fmla="*/ 409548 w 1951900"/>
              <a:gd name="connsiteY4" fmla="*/ 8639 h 5023262"/>
              <a:gd name="connsiteX5" fmla="*/ 764368 w 1951900"/>
              <a:gd name="connsiteY5" fmla="*/ 0 h 5023262"/>
              <a:gd name="connsiteX0" fmla="*/ 773062 w 1960594"/>
              <a:gd name="connsiteY0" fmla="*/ 0 h 5023262"/>
              <a:gd name="connsiteX1" fmla="*/ 1960594 w 1960594"/>
              <a:gd name="connsiteY1" fmla="*/ 5023262 h 5023262"/>
              <a:gd name="connsiteX2" fmla="*/ 13041 w 1960594"/>
              <a:gd name="connsiteY2" fmla="*/ 5023262 h 5023262"/>
              <a:gd name="connsiteX3" fmla="*/ 0 w 1960594"/>
              <a:gd name="connsiteY3" fmla="*/ 91387 h 5023262"/>
              <a:gd name="connsiteX4" fmla="*/ 418242 w 1960594"/>
              <a:gd name="connsiteY4" fmla="*/ 8639 h 5023262"/>
              <a:gd name="connsiteX5" fmla="*/ 773062 w 1960594"/>
              <a:gd name="connsiteY5" fmla="*/ 0 h 5023262"/>
              <a:gd name="connsiteX0" fmla="*/ 760021 w 1947553"/>
              <a:gd name="connsiteY0" fmla="*/ 8600 h 5031862"/>
              <a:gd name="connsiteX1" fmla="*/ 1947553 w 1947553"/>
              <a:gd name="connsiteY1" fmla="*/ 5031862 h 5031862"/>
              <a:gd name="connsiteX2" fmla="*/ 0 w 1947553"/>
              <a:gd name="connsiteY2" fmla="*/ 5031862 h 5031862"/>
              <a:gd name="connsiteX3" fmla="*/ 13042 w 1947553"/>
              <a:gd name="connsiteY3" fmla="*/ 0 h 5031862"/>
              <a:gd name="connsiteX4" fmla="*/ 405201 w 1947553"/>
              <a:gd name="connsiteY4" fmla="*/ 17239 h 5031862"/>
              <a:gd name="connsiteX5" fmla="*/ 760021 w 1947553"/>
              <a:gd name="connsiteY5" fmla="*/ 8600 h 5031862"/>
              <a:gd name="connsiteX0" fmla="*/ 760021 w 1947553"/>
              <a:gd name="connsiteY0" fmla="*/ 13097 h 5036359"/>
              <a:gd name="connsiteX1" fmla="*/ 1947553 w 1947553"/>
              <a:gd name="connsiteY1" fmla="*/ 5036359 h 5036359"/>
              <a:gd name="connsiteX2" fmla="*/ 0 w 1947553"/>
              <a:gd name="connsiteY2" fmla="*/ 5036359 h 5036359"/>
              <a:gd name="connsiteX3" fmla="*/ 13042 w 1947553"/>
              <a:gd name="connsiteY3" fmla="*/ 4497 h 5036359"/>
              <a:gd name="connsiteX4" fmla="*/ 405201 w 1947553"/>
              <a:gd name="connsiteY4" fmla="*/ 0 h 5036359"/>
              <a:gd name="connsiteX5" fmla="*/ 760021 w 1947553"/>
              <a:gd name="connsiteY5" fmla="*/ 13097 h 5036359"/>
              <a:gd name="connsiteX0" fmla="*/ 760021 w 1947553"/>
              <a:gd name="connsiteY0" fmla="*/ 56 h 5036359"/>
              <a:gd name="connsiteX1" fmla="*/ 1947553 w 1947553"/>
              <a:gd name="connsiteY1" fmla="*/ 5036359 h 5036359"/>
              <a:gd name="connsiteX2" fmla="*/ 0 w 1947553"/>
              <a:gd name="connsiteY2" fmla="*/ 5036359 h 5036359"/>
              <a:gd name="connsiteX3" fmla="*/ 13042 w 1947553"/>
              <a:gd name="connsiteY3" fmla="*/ 4497 h 5036359"/>
              <a:gd name="connsiteX4" fmla="*/ 405201 w 1947553"/>
              <a:gd name="connsiteY4" fmla="*/ 0 h 5036359"/>
              <a:gd name="connsiteX5" fmla="*/ 760021 w 1947553"/>
              <a:gd name="connsiteY5" fmla="*/ 56 h 5036359"/>
              <a:gd name="connsiteX0" fmla="*/ 6181001 w 7368533"/>
              <a:gd name="connsiteY0" fmla="*/ 8601 h 5044904"/>
              <a:gd name="connsiteX1" fmla="*/ 7368533 w 7368533"/>
              <a:gd name="connsiteY1" fmla="*/ 5044904 h 5044904"/>
              <a:gd name="connsiteX2" fmla="*/ 5420980 w 7368533"/>
              <a:gd name="connsiteY2" fmla="*/ 5044904 h 5044904"/>
              <a:gd name="connsiteX3" fmla="*/ 2 w 7368533"/>
              <a:gd name="connsiteY3" fmla="*/ 0 h 5044904"/>
              <a:gd name="connsiteX4" fmla="*/ 5826181 w 7368533"/>
              <a:gd name="connsiteY4" fmla="*/ 8545 h 5044904"/>
              <a:gd name="connsiteX5" fmla="*/ 6181001 w 7368533"/>
              <a:gd name="connsiteY5" fmla="*/ 8601 h 5044904"/>
              <a:gd name="connsiteX0" fmla="*/ 6180999 w 7368531"/>
              <a:gd name="connsiteY0" fmla="*/ 8601 h 5044904"/>
              <a:gd name="connsiteX1" fmla="*/ 7368531 w 7368531"/>
              <a:gd name="connsiteY1" fmla="*/ 5044904 h 5044904"/>
              <a:gd name="connsiteX2" fmla="*/ 5420978 w 7368531"/>
              <a:gd name="connsiteY2" fmla="*/ 5044904 h 5044904"/>
              <a:gd name="connsiteX3" fmla="*/ 0 w 7368531"/>
              <a:gd name="connsiteY3" fmla="*/ 0 h 5044904"/>
              <a:gd name="connsiteX4" fmla="*/ 5826179 w 7368531"/>
              <a:gd name="connsiteY4" fmla="*/ 8545 h 5044904"/>
              <a:gd name="connsiteX5" fmla="*/ 6180999 w 7368531"/>
              <a:gd name="connsiteY5" fmla="*/ 8601 h 5044904"/>
              <a:gd name="connsiteX0" fmla="*/ 6180999 w 7368531"/>
              <a:gd name="connsiteY0" fmla="*/ 8601 h 5044904"/>
              <a:gd name="connsiteX1" fmla="*/ 7368531 w 7368531"/>
              <a:gd name="connsiteY1" fmla="*/ 5044904 h 5044904"/>
              <a:gd name="connsiteX2" fmla="*/ 4347 w 7368531"/>
              <a:gd name="connsiteY2" fmla="*/ 5027515 h 5044904"/>
              <a:gd name="connsiteX3" fmla="*/ 0 w 7368531"/>
              <a:gd name="connsiteY3" fmla="*/ 0 h 5044904"/>
              <a:gd name="connsiteX4" fmla="*/ 5826179 w 7368531"/>
              <a:gd name="connsiteY4" fmla="*/ 8545 h 5044904"/>
              <a:gd name="connsiteX5" fmla="*/ 6180999 w 7368531"/>
              <a:gd name="connsiteY5" fmla="*/ 8601 h 504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8531" h="5044904">
                <a:moveTo>
                  <a:pt x="6180999" y="8601"/>
                </a:moveTo>
                <a:lnTo>
                  <a:pt x="7368531" y="5044904"/>
                </a:lnTo>
                <a:lnTo>
                  <a:pt x="4347" y="5027515"/>
                </a:lnTo>
                <a:cubicBezTo>
                  <a:pt x="8694" y="3350228"/>
                  <a:pt x="4347" y="7956"/>
                  <a:pt x="0" y="0"/>
                </a:cubicBezTo>
                <a:lnTo>
                  <a:pt x="5826179" y="8545"/>
                </a:lnTo>
                <a:lnTo>
                  <a:pt x="6180999" y="8601"/>
                </a:lnTo>
                <a:close/>
              </a:path>
            </a:pathLst>
          </a:custGeom>
          <a:solidFill>
            <a:srgbClr val="2C8541"/>
          </a:solidFill>
          <a:ln>
            <a:solidFill>
              <a:srgbClr val="58A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Roboto"/>
            </a:endParaRPr>
          </a:p>
        </p:txBody>
      </p:sp>
      <p:pic>
        <p:nvPicPr>
          <p:cNvPr id="4" name="Picture 3">
            <a:extLst>
              <a:ext uri="{FF2B5EF4-FFF2-40B4-BE49-F238E27FC236}">
                <a16:creationId xmlns:a16="http://schemas.microsoft.com/office/drawing/2014/main" id="{9DC4503A-16BE-9F43-A84A-8447BD4537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115271" y="220780"/>
            <a:ext cx="2664543" cy="807134"/>
          </a:xfrm>
          <a:prstGeom prst="rect">
            <a:avLst/>
          </a:prstGeom>
        </p:spPr>
      </p:pic>
      <p:sp>
        <p:nvSpPr>
          <p:cNvPr id="6" name="TextBox 5">
            <a:extLst>
              <a:ext uri="{FF2B5EF4-FFF2-40B4-BE49-F238E27FC236}">
                <a16:creationId xmlns:a16="http://schemas.microsoft.com/office/drawing/2014/main" id="{4FD175A0-19AD-F443-83AF-A030DC982B96}"/>
              </a:ext>
            </a:extLst>
          </p:cNvPr>
          <p:cNvSpPr txBox="1"/>
          <p:nvPr/>
        </p:nvSpPr>
        <p:spPr>
          <a:xfrm>
            <a:off x="304800" y="2886544"/>
            <a:ext cx="8132812" cy="769441"/>
          </a:xfrm>
          <a:prstGeom prst="rect">
            <a:avLst/>
          </a:prstGeom>
          <a:noFill/>
        </p:spPr>
        <p:txBody>
          <a:bodyPr wrap="square" lIns="91440" tIns="45720" rIns="91440" bIns="45720" rtlCol="0" anchor="t">
            <a:spAutoFit/>
          </a:bodyPr>
          <a:lstStyle/>
          <a:p>
            <a:pPr defTabSz="685800"/>
            <a:r>
              <a:rPr lang="en-US" sz="4400" b="1">
                <a:solidFill>
                  <a:prstClr val="white"/>
                </a:solidFill>
                <a:latin typeface="Montserrat"/>
                <a:ea typeface="Montserrat"/>
                <a:cs typeface="Montserrat" pitchFamily="34" charset="0"/>
              </a:rPr>
              <a:t>Questions?</a:t>
            </a:r>
          </a:p>
        </p:txBody>
      </p:sp>
      <p:sp>
        <p:nvSpPr>
          <p:cNvPr id="2" name="TextBox 1">
            <a:extLst>
              <a:ext uri="{FF2B5EF4-FFF2-40B4-BE49-F238E27FC236}">
                <a16:creationId xmlns:a16="http://schemas.microsoft.com/office/drawing/2014/main" id="{20FAF324-8B5A-8064-77C6-0B0C184749A3}"/>
              </a:ext>
            </a:extLst>
          </p:cNvPr>
          <p:cNvSpPr txBox="1"/>
          <p:nvPr/>
        </p:nvSpPr>
        <p:spPr>
          <a:xfrm>
            <a:off x="304800" y="4696922"/>
            <a:ext cx="8132812" cy="1697068"/>
          </a:xfrm>
          <a:prstGeom prst="rect">
            <a:avLst/>
          </a:prstGeom>
          <a:noFill/>
        </p:spPr>
        <p:txBody>
          <a:bodyPr wrap="square" lIns="91440" tIns="45720" rIns="91440" bIns="45720" rtlCol="0" anchor="t">
            <a:spAutoFit/>
          </a:bodyPr>
          <a:lstStyle/>
          <a:p>
            <a:pPr defTabSz="685800">
              <a:lnSpc>
                <a:spcPct val="150000"/>
              </a:lnSpc>
            </a:pPr>
            <a:r>
              <a:rPr lang="en-US" sz="2400">
                <a:solidFill>
                  <a:prstClr val="white"/>
                </a:solidFill>
                <a:latin typeface="Roboto"/>
                <a:ea typeface="Roboto"/>
                <a:cs typeface="Roboto" pitchFamily="34" charset="0"/>
              </a:rPr>
              <a:t>Follow Us!</a:t>
            </a:r>
          </a:p>
          <a:p>
            <a:pPr defTabSz="685800">
              <a:lnSpc>
                <a:spcPct val="150000"/>
              </a:lnSpc>
            </a:pPr>
            <a:r>
              <a:rPr lang="en-US" sz="2400">
                <a:solidFill>
                  <a:prstClr val="white"/>
                </a:solidFill>
                <a:latin typeface="Roboto"/>
                <a:ea typeface="Roboto"/>
                <a:cs typeface="Roboto" pitchFamily="34" charset="0"/>
              </a:rPr>
              <a:t>facebook.com/</a:t>
            </a:r>
            <a:r>
              <a:rPr lang="en-US" sz="2400" err="1">
                <a:solidFill>
                  <a:prstClr val="white"/>
                </a:solidFill>
                <a:latin typeface="Roboto"/>
                <a:ea typeface="Roboto"/>
                <a:cs typeface="Roboto" pitchFamily="34" charset="0"/>
              </a:rPr>
              <a:t>centrefoundation</a:t>
            </a:r>
            <a:endParaRPr lang="en-US" sz="2400">
              <a:solidFill>
                <a:prstClr val="white"/>
              </a:solidFill>
              <a:latin typeface="Roboto"/>
              <a:ea typeface="Roboto"/>
              <a:cs typeface="Roboto" pitchFamily="34" charset="0"/>
            </a:endParaRPr>
          </a:p>
          <a:p>
            <a:pPr defTabSz="685800">
              <a:lnSpc>
                <a:spcPct val="150000"/>
              </a:lnSpc>
            </a:pPr>
            <a:r>
              <a:rPr lang="en-US" sz="2400">
                <a:solidFill>
                  <a:prstClr val="white"/>
                </a:solidFill>
                <a:latin typeface="Roboto"/>
                <a:ea typeface="Roboto"/>
                <a:cs typeface="Roboto" pitchFamily="34" charset="0"/>
              </a:rPr>
              <a:t>instagram.com/</a:t>
            </a:r>
            <a:r>
              <a:rPr lang="en-US" sz="2400" err="1">
                <a:solidFill>
                  <a:prstClr val="white"/>
                </a:solidFill>
                <a:latin typeface="Roboto"/>
                <a:ea typeface="Roboto"/>
                <a:cs typeface="Roboto" pitchFamily="34" charset="0"/>
              </a:rPr>
              <a:t>centrefoundation</a:t>
            </a:r>
            <a:endParaRPr lang="en-US" sz="2400">
              <a:solidFill>
                <a:prstClr val="white"/>
              </a:solidFill>
              <a:latin typeface="Roboto" pitchFamily="34" charset="0"/>
              <a:ea typeface="Roboto"/>
              <a:cs typeface="Roboto" pitchFamily="34" charset="0"/>
            </a:endParaRPr>
          </a:p>
        </p:txBody>
      </p:sp>
    </p:spTree>
    <p:extLst>
      <p:ext uri="{BB962C8B-B14F-4D97-AF65-F5344CB8AC3E}">
        <p14:creationId xmlns:p14="http://schemas.microsoft.com/office/powerpoint/2010/main" val="2919915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3"/>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F81B591A-7B21-BEC6-ED95-166FB0137718}"/>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9" name="TextBox 8">
            <a:extLst>
              <a:ext uri="{FF2B5EF4-FFF2-40B4-BE49-F238E27FC236}">
                <a16:creationId xmlns:a16="http://schemas.microsoft.com/office/drawing/2014/main" id="{E83FBBAB-C75C-9BA1-D2B0-BF39AC14A941}"/>
              </a:ext>
            </a:extLst>
          </p:cNvPr>
          <p:cNvSpPr txBox="1"/>
          <p:nvPr/>
        </p:nvSpPr>
        <p:spPr>
          <a:xfrm>
            <a:off x="123463" y="-36979"/>
            <a:ext cx="8255907" cy="646331"/>
          </a:xfrm>
          <a:prstGeom prst="rect">
            <a:avLst/>
          </a:prstGeom>
          <a:noFill/>
        </p:spPr>
        <p:txBody>
          <a:bodyPr wrap="square" lIns="91440" tIns="45720" rIns="91440" bIns="45720" rtlCol="0" anchor="t">
            <a:spAutoFit/>
          </a:bodyPr>
          <a:lstStyle/>
          <a:p>
            <a:r>
              <a:rPr lang="en-US" sz="3600" b="1" i="1">
                <a:solidFill>
                  <a:srgbClr val="2C8541"/>
                </a:solidFill>
                <a:latin typeface="Montserrat"/>
                <a:ea typeface="Montserrat"/>
                <a:cs typeface="Montserrat"/>
              </a:rPr>
              <a:t>Our Team</a:t>
            </a:r>
            <a:endParaRPr lang="en-US" sz="1050" i="1">
              <a:solidFill>
                <a:srgbClr val="2C8541"/>
              </a:solidFill>
              <a:latin typeface="Roboto"/>
              <a:ea typeface="Roboto"/>
              <a:cs typeface="Roboto"/>
            </a:endParaRPr>
          </a:p>
        </p:txBody>
      </p:sp>
      <p:pic>
        <p:nvPicPr>
          <p:cNvPr id="6" name="Picture 5" descr="A logo with a tree and text  AI-generated content may be incorrect.">
            <a:extLst>
              <a:ext uri="{FF2B5EF4-FFF2-40B4-BE49-F238E27FC236}">
                <a16:creationId xmlns:a16="http://schemas.microsoft.com/office/drawing/2014/main" id="{7DBB680D-947F-B364-4231-819E4DCB067E}"/>
              </a:ext>
            </a:extLst>
          </p:cNvPr>
          <p:cNvPicPr>
            <a:picLocks noChangeAspect="1"/>
          </p:cNvPicPr>
          <p:nvPr/>
        </p:nvPicPr>
        <p:blipFill>
          <a:blip r:embed="rId4"/>
          <a:stretch>
            <a:fillRect/>
          </a:stretch>
        </p:blipFill>
        <p:spPr>
          <a:xfrm>
            <a:off x="10640068" y="193523"/>
            <a:ext cx="1374244" cy="1620763"/>
          </a:xfrm>
          <a:prstGeom prst="rect">
            <a:avLst/>
          </a:prstGeom>
        </p:spPr>
      </p:pic>
      <p:pic>
        <p:nvPicPr>
          <p:cNvPr id="8" name="Picture 7" descr="A black and orange rectangle  AI-generated content may be incorrect.">
            <a:extLst>
              <a:ext uri="{FF2B5EF4-FFF2-40B4-BE49-F238E27FC236}">
                <a16:creationId xmlns:a16="http://schemas.microsoft.com/office/drawing/2014/main" id="{5374D5CB-8894-4F05-8D2F-EE3375FBD5CF}"/>
              </a:ext>
            </a:extLst>
          </p:cNvPr>
          <p:cNvPicPr>
            <a:picLocks noChangeAspect="1"/>
          </p:cNvPicPr>
          <p:nvPr/>
        </p:nvPicPr>
        <p:blipFill>
          <a:blip r:embed="rId5"/>
          <a:stretch>
            <a:fillRect/>
          </a:stretch>
        </p:blipFill>
        <p:spPr>
          <a:xfrm>
            <a:off x="-152400" y="6444947"/>
            <a:ext cx="12344400" cy="566058"/>
          </a:xfrm>
          <a:prstGeom prst="rect">
            <a:avLst/>
          </a:prstGeom>
        </p:spPr>
      </p:pic>
      <p:pic>
        <p:nvPicPr>
          <p:cNvPr id="1028" name="Picture 4" descr="Dave Lieb">
            <a:extLst>
              <a:ext uri="{FF2B5EF4-FFF2-40B4-BE49-F238E27FC236}">
                <a16:creationId xmlns:a16="http://schemas.microsoft.com/office/drawing/2014/main" id="{CA27A22F-59DA-28D3-8564-EE95E67040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51" y="570483"/>
            <a:ext cx="2260712" cy="15071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7445916-BCAD-CE58-95BE-6303C71B3608}"/>
              </a:ext>
            </a:extLst>
          </p:cNvPr>
          <p:cNvSpPr txBox="1"/>
          <p:nvPr/>
        </p:nvSpPr>
        <p:spPr>
          <a:xfrm>
            <a:off x="152145" y="2067848"/>
            <a:ext cx="2101924" cy="584775"/>
          </a:xfrm>
          <a:prstGeom prst="rect">
            <a:avLst/>
          </a:prstGeom>
          <a:noFill/>
        </p:spPr>
        <p:txBody>
          <a:bodyPr wrap="square" rtlCol="0">
            <a:spAutoFit/>
          </a:bodyPr>
          <a:lstStyle/>
          <a:p>
            <a:pPr algn="ctr"/>
            <a:r>
              <a:rPr lang="en-US" b="1">
                <a:latin typeface="Roboto"/>
              </a:rPr>
              <a:t>Dave Lieb</a:t>
            </a:r>
          </a:p>
          <a:p>
            <a:pPr algn="ctr"/>
            <a:r>
              <a:rPr lang="en-US" sz="1400">
                <a:solidFill>
                  <a:srgbClr val="00505C"/>
                </a:solidFill>
                <a:latin typeface="Roboto"/>
              </a:rPr>
              <a:t>President and CEO</a:t>
            </a:r>
          </a:p>
        </p:txBody>
      </p:sp>
      <p:pic>
        <p:nvPicPr>
          <p:cNvPr id="1030" name="Picture 6" descr="Carrie Ryan">
            <a:extLst>
              <a:ext uri="{FF2B5EF4-FFF2-40B4-BE49-F238E27FC236}">
                <a16:creationId xmlns:a16="http://schemas.microsoft.com/office/drawing/2014/main" id="{4AC01B96-BEB5-63FE-BEE0-91D98D58EE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8803" y="560707"/>
            <a:ext cx="2260712" cy="15071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erry Tolton">
            <a:extLst>
              <a:ext uri="{FF2B5EF4-FFF2-40B4-BE49-F238E27FC236}">
                <a16:creationId xmlns:a16="http://schemas.microsoft.com/office/drawing/2014/main" id="{726BF8F7-08F5-5318-D16D-52D614B1BE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4594" y="570482"/>
            <a:ext cx="2260712" cy="15071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elissa Lopata">
            <a:extLst>
              <a:ext uri="{FF2B5EF4-FFF2-40B4-BE49-F238E27FC236}">
                <a16:creationId xmlns:a16="http://schemas.microsoft.com/office/drawing/2014/main" id="{EF7B3FB1-1688-CFAF-30BE-659A5ACEC2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679" y="2752175"/>
            <a:ext cx="2260712" cy="150714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Krista Williams">
            <a:extLst>
              <a:ext uri="{FF2B5EF4-FFF2-40B4-BE49-F238E27FC236}">
                <a16:creationId xmlns:a16="http://schemas.microsoft.com/office/drawing/2014/main" id="{3DA6FE7E-26DF-61AD-4925-56294BAB33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6731" y="2716882"/>
            <a:ext cx="2272520" cy="151501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addie Saldaña">
            <a:extLst>
              <a:ext uri="{FF2B5EF4-FFF2-40B4-BE49-F238E27FC236}">
                <a16:creationId xmlns:a16="http://schemas.microsoft.com/office/drawing/2014/main" id="{A207E36E-D6C4-7118-AC11-C25A7C4A0C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48039" y="2685631"/>
            <a:ext cx="2171389" cy="151501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Nathaniel Rasmussen ">
            <a:extLst>
              <a:ext uri="{FF2B5EF4-FFF2-40B4-BE49-F238E27FC236}">
                <a16:creationId xmlns:a16="http://schemas.microsoft.com/office/drawing/2014/main" id="{0F638522-641A-4587-BDF6-1A915DB75B3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21477" y="2689567"/>
            <a:ext cx="2260713" cy="150714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Jess Wilson">
            <a:extLst>
              <a:ext uri="{FF2B5EF4-FFF2-40B4-BE49-F238E27FC236}">
                <a16:creationId xmlns:a16="http://schemas.microsoft.com/office/drawing/2014/main" id="{AFE7F2E4-CCC6-A0F2-6366-6824374EB04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12330" y="5066690"/>
            <a:ext cx="2260712" cy="150714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Joy Vincent-Killian">
            <a:extLst>
              <a:ext uri="{FF2B5EF4-FFF2-40B4-BE49-F238E27FC236}">
                <a16:creationId xmlns:a16="http://schemas.microsoft.com/office/drawing/2014/main" id="{69EE933A-59C9-CD3F-602E-01C1C641D87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80094" y="5066690"/>
            <a:ext cx="2260713" cy="15071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0342D30-18F1-4390-3C17-A061CF1376D4}"/>
              </a:ext>
            </a:extLst>
          </p:cNvPr>
          <p:cNvSpPr txBox="1"/>
          <p:nvPr/>
        </p:nvSpPr>
        <p:spPr>
          <a:xfrm>
            <a:off x="2829922" y="2062229"/>
            <a:ext cx="1598475" cy="584775"/>
          </a:xfrm>
          <a:prstGeom prst="rect">
            <a:avLst/>
          </a:prstGeom>
          <a:noFill/>
        </p:spPr>
        <p:txBody>
          <a:bodyPr wrap="square" rtlCol="0">
            <a:spAutoFit/>
          </a:bodyPr>
          <a:lstStyle/>
          <a:p>
            <a:pPr algn="ctr"/>
            <a:r>
              <a:rPr lang="en-US" b="1">
                <a:latin typeface="Roboto"/>
              </a:rPr>
              <a:t>Carrie Ryan</a:t>
            </a:r>
          </a:p>
          <a:p>
            <a:pPr algn="ctr"/>
            <a:r>
              <a:rPr lang="en-US" sz="1400">
                <a:solidFill>
                  <a:srgbClr val="00505C"/>
                </a:solidFill>
                <a:latin typeface="Roboto"/>
              </a:rPr>
              <a:t>CFO/COO</a:t>
            </a:r>
          </a:p>
        </p:txBody>
      </p:sp>
      <p:sp>
        <p:nvSpPr>
          <p:cNvPr id="15" name="TextBox 14">
            <a:extLst>
              <a:ext uri="{FF2B5EF4-FFF2-40B4-BE49-F238E27FC236}">
                <a16:creationId xmlns:a16="http://schemas.microsoft.com/office/drawing/2014/main" id="{EF1EE6CE-5459-F5D9-D71E-CE83535D3477}"/>
              </a:ext>
            </a:extLst>
          </p:cNvPr>
          <p:cNvSpPr txBox="1"/>
          <p:nvPr/>
        </p:nvSpPr>
        <p:spPr>
          <a:xfrm>
            <a:off x="4373203" y="2056040"/>
            <a:ext cx="3283494" cy="584775"/>
          </a:xfrm>
          <a:prstGeom prst="rect">
            <a:avLst/>
          </a:prstGeom>
          <a:noFill/>
        </p:spPr>
        <p:txBody>
          <a:bodyPr wrap="square" rtlCol="0">
            <a:spAutoFit/>
          </a:bodyPr>
          <a:lstStyle/>
          <a:p>
            <a:pPr algn="ctr"/>
            <a:r>
              <a:rPr lang="en-US" b="1">
                <a:latin typeface="Roboto"/>
              </a:rPr>
              <a:t>Kerry Tolton</a:t>
            </a:r>
          </a:p>
          <a:p>
            <a:pPr algn="ctr"/>
            <a:r>
              <a:rPr lang="en-US" sz="1400">
                <a:solidFill>
                  <a:srgbClr val="00505C"/>
                </a:solidFill>
                <a:latin typeface="Roboto"/>
              </a:rPr>
              <a:t>Development and Stewardship Director</a:t>
            </a:r>
          </a:p>
        </p:txBody>
      </p:sp>
      <p:grpSp>
        <p:nvGrpSpPr>
          <p:cNvPr id="2" name="Group 1">
            <a:extLst>
              <a:ext uri="{FF2B5EF4-FFF2-40B4-BE49-F238E27FC236}">
                <a16:creationId xmlns:a16="http://schemas.microsoft.com/office/drawing/2014/main" id="{3D26D6A7-5B6C-B995-6012-71784C215DA2}"/>
              </a:ext>
            </a:extLst>
          </p:cNvPr>
          <p:cNvGrpSpPr/>
          <p:nvPr/>
        </p:nvGrpSpPr>
        <p:grpSpPr>
          <a:xfrm>
            <a:off x="7288787" y="585030"/>
            <a:ext cx="2260712" cy="2077368"/>
            <a:chOff x="7543973" y="585030"/>
            <a:chExt cx="2260712" cy="2077368"/>
          </a:xfrm>
        </p:grpSpPr>
        <p:pic>
          <p:nvPicPr>
            <p:cNvPr id="1034" name="Picture 10" descr="Andrea Walter">
              <a:extLst>
                <a:ext uri="{FF2B5EF4-FFF2-40B4-BE49-F238E27FC236}">
                  <a16:creationId xmlns:a16="http://schemas.microsoft.com/office/drawing/2014/main" id="{954550D7-328B-A59D-B84C-CBB210AE010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43973" y="585030"/>
              <a:ext cx="2260712" cy="150714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6475C2F-D881-B3A8-E7B0-24214C8D4E86}"/>
                </a:ext>
              </a:extLst>
            </p:cNvPr>
            <p:cNvSpPr txBox="1"/>
            <p:nvPr/>
          </p:nvSpPr>
          <p:spPr>
            <a:xfrm>
              <a:off x="7656697" y="2077623"/>
              <a:ext cx="2147988" cy="584775"/>
            </a:xfrm>
            <a:prstGeom prst="rect">
              <a:avLst/>
            </a:prstGeom>
            <a:noFill/>
          </p:spPr>
          <p:txBody>
            <a:bodyPr wrap="square" rtlCol="0">
              <a:spAutoFit/>
            </a:bodyPr>
            <a:lstStyle/>
            <a:p>
              <a:pPr algn="r"/>
              <a:r>
                <a:rPr lang="en-US" b="1">
                  <a:latin typeface="Roboto"/>
                </a:rPr>
                <a:t>Andrea Walter</a:t>
              </a:r>
            </a:p>
            <a:p>
              <a:pPr algn="r"/>
              <a:r>
                <a:rPr lang="en-US" sz="1400">
                  <a:solidFill>
                    <a:srgbClr val="00505C"/>
                  </a:solidFill>
                  <a:latin typeface="Roboto"/>
                </a:rPr>
                <a:t>Accounting Director</a:t>
              </a:r>
            </a:p>
          </p:txBody>
        </p:sp>
      </p:grpSp>
      <p:sp>
        <p:nvSpPr>
          <p:cNvPr id="19" name="TextBox 18">
            <a:extLst>
              <a:ext uri="{FF2B5EF4-FFF2-40B4-BE49-F238E27FC236}">
                <a16:creationId xmlns:a16="http://schemas.microsoft.com/office/drawing/2014/main" id="{01E40F39-4FD6-29FC-14EA-981383E9750D}"/>
              </a:ext>
            </a:extLst>
          </p:cNvPr>
          <p:cNvSpPr txBox="1"/>
          <p:nvPr/>
        </p:nvSpPr>
        <p:spPr>
          <a:xfrm>
            <a:off x="72751" y="4237773"/>
            <a:ext cx="2278641" cy="800219"/>
          </a:xfrm>
          <a:prstGeom prst="rect">
            <a:avLst/>
          </a:prstGeom>
          <a:noFill/>
        </p:spPr>
        <p:txBody>
          <a:bodyPr wrap="square" rtlCol="0">
            <a:spAutoFit/>
          </a:bodyPr>
          <a:lstStyle/>
          <a:p>
            <a:pPr algn="ctr"/>
            <a:r>
              <a:rPr lang="en-US" b="1">
                <a:latin typeface="Roboto"/>
              </a:rPr>
              <a:t>Melissa Lopata</a:t>
            </a:r>
          </a:p>
          <a:p>
            <a:pPr algn="ctr"/>
            <a:r>
              <a:rPr lang="en-US" sz="1400">
                <a:solidFill>
                  <a:srgbClr val="00505C"/>
                </a:solidFill>
                <a:latin typeface="Roboto"/>
              </a:rPr>
              <a:t>Marketing and Communications Director</a:t>
            </a:r>
          </a:p>
        </p:txBody>
      </p:sp>
      <p:sp>
        <p:nvSpPr>
          <p:cNvPr id="22" name="TextBox 21">
            <a:extLst>
              <a:ext uri="{FF2B5EF4-FFF2-40B4-BE49-F238E27FC236}">
                <a16:creationId xmlns:a16="http://schemas.microsoft.com/office/drawing/2014/main" id="{7B8D491B-BAE7-FA78-F9DA-7F1329852429}"/>
              </a:ext>
            </a:extLst>
          </p:cNvPr>
          <p:cNvSpPr txBox="1"/>
          <p:nvPr/>
        </p:nvSpPr>
        <p:spPr>
          <a:xfrm>
            <a:off x="2253563" y="4220127"/>
            <a:ext cx="2826437" cy="800219"/>
          </a:xfrm>
          <a:prstGeom prst="rect">
            <a:avLst/>
          </a:prstGeom>
          <a:noFill/>
        </p:spPr>
        <p:txBody>
          <a:bodyPr wrap="square" rtlCol="0">
            <a:spAutoFit/>
          </a:bodyPr>
          <a:lstStyle/>
          <a:p>
            <a:pPr algn="ctr"/>
            <a:r>
              <a:rPr lang="en-US" b="1">
                <a:latin typeface="Roboto"/>
              </a:rPr>
              <a:t>Krista Williams</a:t>
            </a:r>
          </a:p>
          <a:p>
            <a:pPr algn="ctr"/>
            <a:r>
              <a:rPr lang="en-US" sz="1400">
                <a:solidFill>
                  <a:srgbClr val="00505C"/>
                </a:solidFill>
                <a:latin typeface="Roboto"/>
              </a:rPr>
              <a:t>Grants and Scholarship Coordinator</a:t>
            </a:r>
          </a:p>
        </p:txBody>
      </p:sp>
      <p:sp>
        <p:nvSpPr>
          <p:cNvPr id="23" name="TextBox 22">
            <a:extLst>
              <a:ext uri="{FF2B5EF4-FFF2-40B4-BE49-F238E27FC236}">
                <a16:creationId xmlns:a16="http://schemas.microsoft.com/office/drawing/2014/main" id="{7A937C5D-3BD1-173C-9ED5-466432556E87}"/>
              </a:ext>
            </a:extLst>
          </p:cNvPr>
          <p:cNvSpPr txBox="1"/>
          <p:nvPr/>
        </p:nvSpPr>
        <p:spPr>
          <a:xfrm>
            <a:off x="5101462" y="4210352"/>
            <a:ext cx="2010539" cy="800219"/>
          </a:xfrm>
          <a:prstGeom prst="rect">
            <a:avLst/>
          </a:prstGeom>
          <a:noFill/>
        </p:spPr>
        <p:txBody>
          <a:bodyPr wrap="square" rtlCol="0">
            <a:spAutoFit/>
          </a:bodyPr>
          <a:lstStyle/>
          <a:p>
            <a:pPr algn="ctr"/>
            <a:r>
              <a:rPr lang="en-US" b="1">
                <a:latin typeface="Roboto"/>
              </a:rPr>
              <a:t>Maddie Saldaña</a:t>
            </a:r>
          </a:p>
          <a:p>
            <a:pPr algn="ctr"/>
            <a:r>
              <a:rPr lang="en-US" sz="1400">
                <a:solidFill>
                  <a:srgbClr val="00505C"/>
                </a:solidFill>
                <a:latin typeface="Roboto"/>
              </a:rPr>
              <a:t>Stewardship Coordinator</a:t>
            </a:r>
          </a:p>
        </p:txBody>
      </p:sp>
      <p:sp>
        <p:nvSpPr>
          <p:cNvPr id="25" name="TextBox 24">
            <a:extLst>
              <a:ext uri="{FF2B5EF4-FFF2-40B4-BE49-F238E27FC236}">
                <a16:creationId xmlns:a16="http://schemas.microsoft.com/office/drawing/2014/main" id="{5F5FB8AA-E1A5-28F9-3763-35EA79A1F2DE}"/>
              </a:ext>
            </a:extLst>
          </p:cNvPr>
          <p:cNvSpPr txBox="1"/>
          <p:nvPr/>
        </p:nvSpPr>
        <p:spPr>
          <a:xfrm>
            <a:off x="7091913" y="4259316"/>
            <a:ext cx="2788891" cy="584775"/>
          </a:xfrm>
          <a:prstGeom prst="rect">
            <a:avLst/>
          </a:prstGeom>
          <a:noFill/>
        </p:spPr>
        <p:txBody>
          <a:bodyPr wrap="square" rtlCol="0">
            <a:spAutoFit/>
          </a:bodyPr>
          <a:lstStyle/>
          <a:p>
            <a:pPr algn="ctr"/>
            <a:r>
              <a:rPr lang="en-US" b="1">
                <a:latin typeface="Roboto"/>
              </a:rPr>
              <a:t>Nathaniel Rasmussen</a:t>
            </a:r>
          </a:p>
          <a:p>
            <a:pPr algn="ctr"/>
            <a:r>
              <a:rPr lang="en-US" sz="1400">
                <a:solidFill>
                  <a:srgbClr val="00505C"/>
                </a:solidFill>
                <a:latin typeface="Roboto"/>
              </a:rPr>
              <a:t>Community Impact Director</a:t>
            </a:r>
          </a:p>
        </p:txBody>
      </p:sp>
      <p:sp>
        <p:nvSpPr>
          <p:cNvPr id="27" name="TextBox 26">
            <a:extLst>
              <a:ext uri="{FF2B5EF4-FFF2-40B4-BE49-F238E27FC236}">
                <a16:creationId xmlns:a16="http://schemas.microsoft.com/office/drawing/2014/main" id="{04F109A5-8212-CAD1-595D-4677383C68AA}"/>
              </a:ext>
            </a:extLst>
          </p:cNvPr>
          <p:cNvSpPr txBox="1"/>
          <p:nvPr/>
        </p:nvSpPr>
        <p:spPr>
          <a:xfrm>
            <a:off x="72749" y="5420152"/>
            <a:ext cx="2637474" cy="800219"/>
          </a:xfrm>
          <a:prstGeom prst="rect">
            <a:avLst/>
          </a:prstGeom>
          <a:noFill/>
        </p:spPr>
        <p:txBody>
          <a:bodyPr wrap="square" rtlCol="0">
            <a:spAutoFit/>
          </a:bodyPr>
          <a:lstStyle/>
          <a:p>
            <a:pPr algn="r"/>
            <a:r>
              <a:rPr lang="en-US" b="1">
                <a:latin typeface="Roboto"/>
              </a:rPr>
              <a:t>Jess Wilson</a:t>
            </a:r>
          </a:p>
          <a:p>
            <a:pPr algn="r"/>
            <a:r>
              <a:rPr lang="en-US" sz="1400">
                <a:solidFill>
                  <a:srgbClr val="00505C"/>
                </a:solidFill>
                <a:latin typeface="Roboto"/>
              </a:rPr>
              <a:t>Front Office Executive Assistant</a:t>
            </a:r>
          </a:p>
        </p:txBody>
      </p:sp>
      <p:sp>
        <p:nvSpPr>
          <p:cNvPr id="28" name="TextBox 27">
            <a:extLst>
              <a:ext uri="{FF2B5EF4-FFF2-40B4-BE49-F238E27FC236}">
                <a16:creationId xmlns:a16="http://schemas.microsoft.com/office/drawing/2014/main" id="{A08963BF-2650-1441-759B-799E64317BDF}"/>
              </a:ext>
            </a:extLst>
          </p:cNvPr>
          <p:cNvSpPr txBox="1"/>
          <p:nvPr/>
        </p:nvSpPr>
        <p:spPr>
          <a:xfrm>
            <a:off x="8538299" y="5527874"/>
            <a:ext cx="2788891" cy="584775"/>
          </a:xfrm>
          <a:prstGeom prst="rect">
            <a:avLst/>
          </a:prstGeom>
          <a:noFill/>
        </p:spPr>
        <p:txBody>
          <a:bodyPr wrap="square" rtlCol="0">
            <a:spAutoFit/>
          </a:bodyPr>
          <a:lstStyle/>
          <a:p>
            <a:r>
              <a:rPr lang="en-US" b="1">
                <a:latin typeface="Roboto"/>
              </a:rPr>
              <a:t>Joy Vincent-Killian</a:t>
            </a:r>
          </a:p>
          <a:p>
            <a:r>
              <a:rPr lang="en-US" sz="1400">
                <a:solidFill>
                  <a:srgbClr val="00505C"/>
                </a:solidFill>
                <a:latin typeface="Roboto"/>
              </a:rPr>
              <a:t>Press Forward PA Wilds Director</a:t>
            </a:r>
          </a:p>
        </p:txBody>
      </p:sp>
    </p:spTree>
    <p:extLst>
      <p:ext uri="{BB962C8B-B14F-4D97-AF65-F5344CB8AC3E}">
        <p14:creationId xmlns:p14="http://schemas.microsoft.com/office/powerpoint/2010/main" val="1858410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4FC1C71-0F8B-F145-994C-DC273CB4358C}"/>
              </a:ext>
            </a:extLst>
          </p:cNvPr>
          <p:cNvSpPr/>
          <p:nvPr/>
        </p:nvSpPr>
        <p:spPr>
          <a:xfrm>
            <a:off x="-5080" y="-48858"/>
            <a:ext cx="10139680" cy="7059258"/>
          </a:xfrm>
          <a:custGeom>
            <a:avLst/>
            <a:gdLst>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35626 h 5023262"/>
              <a:gd name="connsiteX4" fmla="*/ 409699 w 1947553"/>
              <a:gd name="connsiteY4" fmla="*/ 35626 h 5023262"/>
              <a:gd name="connsiteX5" fmla="*/ 760021 w 1947553"/>
              <a:gd name="connsiteY5" fmla="*/ 0 h 5023262"/>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35626 h 5023262"/>
              <a:gd name="connsiteX4" fmla="*/ 405201 w 1947553"/>
              <a:gd name="connsiteY4" fmla="*/ 8639 h 5023262"/>
              <a:gd name="connsiteX5" fmla="*/ 760021 w 1947553"/>
              <a:gd name="connsiteY5" fmla="*/ 0 h 5023262"/>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13137 h 5023262"/>
              <a:gd name="connsiteX4" fmla="*/ 405201 w 1947553"/>
              <a:gd name="connsiteY4" fmla="*/ 8639 h 5023262"/>
              <a:gd name="connsiteX5" fmla="*/ 760021 w 1947553"/>
              <a:gd name="connsiteY5" fmla="*/ 0 h 5023262"/>
              <a:gd name="connsiteX0" fmla="*/ 764368 w 1951900"/>
              <a:gd name="connsiteY0" fmla="*/ 0 h 5023262"/>
              <a:gd name="connsiteX1" fmla="*/ 1951900 w 1951900"/>
              <a:gd name="connsiteY1" fmla="*/ 5023262 h 5023262"/>
              <a:gd name="connsiteX2" fmla="*/ 4347 w 1951900"/>
              <a:gd name="connsiteY2" fmla="*/ 5023262 h 5023262"/>
              <a:gd name="connsiteX3" fmla="*/ 0 w 1951900"/>
              <a:gd name="connsiteY3" fmla="*/ 8790 h 5023262"/>
              <a:gd name="connsiteX4" fmla="*/ 409548 w 1951900"/>
              <a:gd name="connsiteY4" fmla="*/ 8639 h 5023262"/>
              <a:gd name="connsiteX5" fmla="*/ 764368 w 1951900"/>
              <a:gd name="connsiteY5" fmla="*/ 0 h 5023262"/>
              <a:gd name="connsiteX0" fmla="*/ 773062 w 1960594"/>
              <a:gd name="connsiteY0" fmla="*/ 0 h 5023262"/>
              <a:gd name="connsiteX1" fmla="*/ 1960594 w 1960594"/>
              <a:gd name="connsiteY1" fmla="*/ 5023262 h 5023262"/>
              <a:gd name="connsiteX2" fmla="*/ 13041 w 1960594"/>
              <a:gd name="connsiteY2" fmla="*/ 5023262 h 5023262"/>
              <a:gd name="connsiteX3" fmla="*/ 0 w 1960594"/>
              <a:gd name="connsiteY3" fmla="*/ 91387 h 5023262"/>
              <a:gd name="connsiteX4" fmla="*/ 418242 w 1960594"/>
              <a:gd name="connsiteY4" fmla="*/ 8639 h 5023262"/>
              <a:gd name="connsiteX5" fmla="*/ 773062 w 1960594"/>
              <a:gd name="connsiteY5" fmla="*/ 0 h 5023262"/>
              <a:gd name="connsiteX0" fmla="*/ 760021 w 1947553"/>
              <a:gd name="connsiteY0" fmla="*/ 8600 h 5031862"/>
              <a:gd name="connsiteX1" fmla="*/ 1947553 w 1947553"/>
              <a:gd name="connsiteY1" fmla="*/ 5031862 h 5031862"/>
              <a:gd name="connsiteX2" fmla="*/ 0 w 1947553"/>
              <a:gd name="connsiteY2" fmla="*/ 5031862 h 5031862"/>
              <a:gd name="connsiteX3" fmla="*/ 13042 w 1947553"/>
              <a:gd name="connsiteY3" fmla="*/ 0 h 5031862"/>
              <a:gd name="connsiteX4" fmla="*/ 405201 w 1947553"/>
              <a:gd name="connsiteY4" fmla="*/ 17239 h 5031862"/>
              <a:gd name="connsiteX5" fmla="*/ 760021 w 1947553"/>
              <a:gd name="connsiteY5" fmla="*/ 8600 h 5031862"/>
              <a:gd name="connsiteX0" fmla="*/ 760021 w 1947553"/>
              <a:gd name="connsiteY0" fmla="*/ 13097 h 5036359"/>
              <a:gd name="connsiteX1" fmla="*/ 1947553 w 1947553"/>
              <a:gd name="connsiteY1" fmla="*/ 5036359 h 5036359"/>
              <a:gd name="connsiteX2" fmla="*/ 0 w 1947553"/>
              <a:gd name="connsiteY2" fmla="*/ 5036359 h 5036359"/>
              <a:gd name="connsiteX3" fmla="*/ 13042 w 1947553"/>
              <a:gd name="connsiteY3" fmla="*/ 4497 h 5036359"/>
              <a:gd name="connsiteX4" fmla="*/ 405201 w 1947553"/>
              <a:gd name="connsiteY4" fmla="*/ 0 h 5036359"/>
              <a:gd name="connsiteX5" fmla="*/ 760021 w 1947553"/>
              <a:gd name="connsiteY5" fmla="*/ 13097 h 5036359"/>
              <a:gd name="connsiteX0" fmla="*/ 760021 w 1947553"/>
              <a:gd name="connsiteY0" fmla="*/ 56 h 5036359"/>
              <a:gd name="connsiteX1" fmla="*/ 1947553 w 1947553"/>
              <a:gd name="connsiteY1" fmla="*/ 5036359 h 5036359"/>
              <a:gd name="connsiteX2" fmla="*/ 0 w 1947553"/>
              <a:gd name="connsiteY2" fmla="*/ 5036359 h 5036359"/>
              <a:gd name="connsiteX3" fmla="*/ 13042 w 1947553"/>
              <a:gd name="connsiteY3" fmla="*/ 4497 h 5036359"/>
              <a:gd name="connsiteX4" fmla="*/ 405201 w 1947553"/>
              <a:gd name="connsiteY4" fmla="*/ 0 h 5036359"/>
              <a:gd name="connsiteX5" fmla="*/ 760021 w 1947553"/>
              <a:gd name="connsiteY5" fmla="*/ 56 h 5036359"/>
              <a:gd name="connsiteX0" fmla="*/ 6181001 w 7368533"/>
              <a:gd name="connsiteY0" fmla="*/ 8601 h 5044904"/>
              <a:gd name="connsiteX1" fmla="*/ 7368533 w 7368533"/>
              <a:gd name="connsiteY1" fmla="*/ 5044904 h 5044904"/>
              <a:gd name="connsiteX2" fmla="*/ 5420980 w 7368533"/>
              <a:gd name="connsiteY2" fmla="*/ 5044904 h 5044904"/>
              <a:gd name="connsiteX3" fmla="*/ 2 w 7368533"/>
              <a:gd name="connsiteY3" fmla="*/ 0 h 5044904"/>
              <a:gd name="connsiteX4" fmla="*/ 5826181 w 7368533"/>
              <a:gd name="connsiteY4" fmla="*/ 8545 h 5044904"/>
              <a:gd name="connsiteX5" fmla="*/ 6181001 w 7368533"/>
              <a:gd name="connsiteY5" fmla="*/ 8601 h 5044904"/>
              <a:gd name="connsiteX0" fmla="*/ 6180999 w 7368531"/>
              <a:gd name="connsiteY0" fmla="*/ 8601 h 5044904"/>
              <a:gd name="connsiteX1" fmla="*/ 7368531 w 7368531"/>
              <a:gd name="connsiteY1" fmla="*/ 5044904 h 5044904"/>
              <a:gd name="connsiteX2" fmla="*/ 5420978 w 7368531"/>
              <a:gd name="connsiteY2" fmla="*/ 5044904 h 5044904"/>
              <a:gd name="connsiteX3" fmla="*/ 0 w 7368531"/>
              <a:gd name="connsiteY3" fmla="*/ 0 h 5044904"/>
              <a:gd name="connsiteX4" fmla="*/ 5826179 w 7368531"/>
              <a:gd name="connsiteY4" fmla="*/ 8545 h 5044904"/>
              <a:gd name="connsiteX5" fmla="*/ 6180999 w 7368531"/>
              <a:gd name="connsiteY5" fmla="*/ 8601 h 5044904"/>
              <a:gd name="connsiteX0" fmla="*/ 6180999 w 7368531"/>
              <a:gd name="connsiteY0" fmla="*/ 8601 h 5044904"/>
              <a:gd name="connsiteX1" fmla="*/ 7368531 w 7368531"/>
              <a:gd name="connsiteY1" fmla="*/ 5044904 h 5044904"/>
              <a:gd name="connsiteX2" fmla="*/ 4347 w 7368531"/>
              <a:gd name="connsiteY2" fmla="*/ 5027515 h 5044904"/>
              <a:gd name="connsiteX3" fmla="*/ 0 w 7368531"/>
              <a:gd name="connsiteY3" fmla="*/ 0 h 5044904"/>
              <a:gd name="connsiteX4" fmla="*/ 5826179 w 7368531"/>
              <a:gd name="connsiteY4" fmla="*/ 8545 h 5044904"/>
              <a:gd name="connsiteX5" fmla="*/ 6180999 w 7368531"/>
              <a:gd name="connsiteY5" fmla="*/ 8601 h 504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8531" h="5044904">
                <a:moveTo>
                  <a:pt x="6180999" y="8601"/>
                </a:moveTo>
                <a:lnTo>
                  <a:pt x="7368531" y="5044904"/>
                </a:lnTo>
                <a:lnTo>
                  <a:pt x="4347" y="5027515"/>
                </a:lnTo>
                <a:cubicBezTo>
                  <a:pt x="8694" y="3350228"/>
                  <a:pt x="4347" y="7956"/>
                  <a:pt x="0" y="0"/>
                </a:cubicBezTo>
                <a:lnTo>
                  <a:pt x="5826179" y="8545"/>
                </a:lnTo>
                <a:lnTo>
                  <a:pt x="6180999" y="8601"/>
                </a:lnTo>
                <a:close/>
              </a:path>
            </a:pathLst>
          </a:custGeom>
          <a:solidFill>
            <a:srgbClr val="2C8541"/>
          </a:solidFill>
          <a:ln>
            <a:solidFill>
              <a:srgbClr val="58A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Roboto"/>
            </a:endParaRPr>
          </a:p>
        </p:txBody>
      </p:sp>
      <p:sp>
        <p:nvSpPr>
          <p:cNvPr id="6" name="TextBox 5">
            <a:extLst>
              <a:ext uri="{FF2B5EF4-FFF2-40B4-BE49-F238E27FC236}">
                <a16:creationId xmlns:a16="http://schemas.microsoft.com/office/drawing/2014/main" id="{4FD175A0-19AD-F443-83AF-A030DC982B96}"/>
              </a:ext>
            </a:extLst>
          </p:cNvPr>
          <p:cNvSpPr txBox="1"/>
          <p:nvPr/>
        </p:nvSpPr>
        <p:spPr>
          <a:xfrm>
            <a:off x="327950" y="3044279"/>
            <a:ext cx="8132812" cy="1446550"/>
          </a:xfrm>
          <a:prstGeom prst="rect">
            <a:avLst/>
          </a:prstGeom>
          <a:noFill/>
        </p:spPr>
        <p:txBody>
          <a:bodyPr wrap="square" lIns="91440" tIns="45720" rIns="91440" bIns="45720" rtlCol="0" anchor="t">
            <a:spAutoFit/>
          </a:bodyPr>
          <a:lstStyle/>
          <a:p>
            <a:pPr defTabSz="685800"/>
            <a:r>
              <a:rPr lang="en-US" sz="4400" b="1">
                <a:solidFill>
                  <a:prstClr val="white"/>
                </a:solidFill>
                <a:latin typeface="Montserrat"/>
                <a:ea typeface="Montserrat"/>
                <a:cs typeface="Montserrat" pitchFamily="34" charset="0"/>
              </a:rPr>
              <a:t>Grant Eligibility and Guidelines</a:t>
            </a:r>
          </a:p>
        </p:txBody>
      </p:sp>
      <p:pic>
        <p:nvPicPr>
          <p:cNvPr id="3" name="Picture 2" descr="A green text on a white background  AI-generated content may be incorrect.">
            <a:extLst>
              <a:ext uri="{FF2B5EF4-FFF2-40B4-BE49-F238E27FC236}">
                <a16:creationId xmlns:a16="http://schemas.microsoft.com/office/drawing/2014/main" id="{F7DFC2A9-0936-6794-7497-9C364BF407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38422" y="205386"/>
            <a:ext cx="2664543" cy="807134"/>
          </a:xfrm>
          <a:prstGeom prst="rect">
            <a:avLst/>
          </a:prstGeom>
        </p:spPr>
      </p:pic>
      <p:pic>
        <p:nvPicPr>
          <p:cNvPr id="8" name="Picture 7" descr="A black and orange rectangle  AI-generated content may be incorrect.">
            <a:extLst>
              <a:ext uri="{FF2B5EF4-FFF2-40B4-BE49-F238E27FC236}">
                <a16:creationId xmlns:a16="http://schemas.microsoft.com/office/drawing/2014/main" id="{82F5CAE0-56BF-A772-29C8-956193C54A59}"/>
              </a:ext>
            </a:extLst>
          </p:cNvPr>
          <p:cNvPicPr>
            <a:picLocks noChangeAspect="1"/>
          </p:cNvPicPr>
          <p:nvPr/>
        </p:nvPicPr>
        <p:blipFill>
          <a:blip r:embed="rId3"/>
          <a:stretch>
            <a:fillRect/>
          </a:stretch>
        </p:blipFill>
        <p:spPr>
          <a:xfrm>
            <a:off x="0" y="6444947"/>
            <a:ext cx="12192000" cy="566058"/>
          </a:xfrm>
          <a:prstGeom prst="rect">
            <a:avLst/>
          </a:prstGeom>
        </p:spPr>
      </p:pic>
    </p:spTree>
    <p:extLst>
      <p:ext uri="{BB962C8B-B14F-4D97-AF65-F5344CB8AC3E}">
        <p14:creationId xmlns:p14="http://schemas.microsoft.com/office/powerpoint/2010/main" val="124359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3"/>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F81B591A-7B21-BEC6-ED95-166FB0137718}"/>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7" name="TextBox 6">
            <a:extLst>
              <a:ext uri="{FF2B5EF4-FFF2-40B4-BE49-F238E27FC236}">
                <a16:creationId xmlns:a16="http://schemas.microsoft.com/office/drawing/2014/main" id="{6700C9F8-32E4-47BA-E5E6-A7450633D5B2}"/>
              </a:ext>
            </a:extLst>
          </p:cNvPr>
          <p:cNvSpPr txBox="1"/>
          <p:nvPr/>
        </p:nvSpPr>
        <p:spPr>
          <a:xfrm>
            <a:off x="475526" y="1324054"/>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Grantee Eligibility</a:t>
            </a:r>
            <a:endParaRPr lang="en-US" sz="1050">
              <a:solidFill>
                <a:srgbClr val="2C8541"/>
              </a:solidFill>
              <a:latin typeface="Roboto"/>
              <a:ea typeface="Roboto"/>
              <a:cs typeface="Roboto" pitchFamily="34" charset="0"/>
            </a:endParaRPr>
          </a:p>
        </p:txBody>
      </p:sp>
      <p:sp>
        <p:nvSpPr>
          <p:cNvPr id="8" name="TextBox 7">
            <a:extLst>
              <a:ext uri="{FF2B5EF4-FFF2-40B4-BE49-F238E27FC236}">
                <a16:creationId xmlns:a16="http://schemas.microsoft.com/office/drawing/2014/main" id="{BDB9D4E7-AA07-1228-3C12-3BD99060810B}"/>
              </a:ext>
            </a:extLst>
          </p:cNvPr>
          <p:cNvSpPr txBox="1"/>
          <p:nvPr/>
        </p:nvSpPr>
        <p:spPr>
          <a:xfrm>
            <a:off x="475526" y="2219457"/>
            <a:ext cx="9322608" cy="2692275"/>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a:solidFill>
                  <a:prstClr val="black"/>
                </a:solidFill>
                <a:latin typeface="Roboto" pitchFamily="2" charset="0"/>
                <a:cs typeface="Roboto" pitchFamily="34" charset="0"/>
              </a:rPr>
              <a:t>Must be classified as a 501(c)(3) </a:t>
            </a:r>
            <a:r>
              <a:rPr lang="en-US" b="1">
                <a:solidFill>
                  <a:prstClr val="black"/>
                </a:solidFill>
                <a:latin typeface="Roboto" pitchFamily="2" charset="0"/>
                <a:cs typeface="Roboto" pitchFamily="34" charset="0"/>
              </a:rPr>
              <a:t>public charity </a:t>
            </a:r>
            <a:r>
              <a:rPr lang="en-US">
                <a:solidFill>
                  <a:prstClr val="black"/>
                </a:solidFill>
                <a:latin typeface="Roboto" pitchFamily="2" charset="0"/>
                <a:cs typeface="Roboto" pitchFamily="34" charset="0"/>
              </a:rPr>
              <a:t>under the Internal Revenue Code (this does not apply to government agencies or public-school districts)</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solidFill>
                  <a:prstClr val="black"/>
                </a:solidFill>
                <a:latin typeface="Roboto" pitchFamily="2" charset="0"/>
                <a:cs typeface="Roboto" pitchFamily="34" charset="0"/>
              </a:rPr>
              <a:t>Must file </a:t>
            </a:r>
            <a:r>
              <a:rPr lang="en-US" b="1">
                <a:solidFill>
                  <a:prstClr val="black"/>
                </a:solidFill>
                <a:latin typeface="Roboto" pitchFamily="2" charset="0"/>
                <a:cs typeface="Roboto" pitchFamily="34" charset="0"/>
              </a:rPr>
              <a:t>IRS Form 990 </a:t>
            </a:r>
            <a:r>
              <a:rPr lang="en-US">
                <a:solidFill>
                  <a:prstClr val="black"/>
                </a:solidFill>
                <a:latin typeface="Roboto" pitchFamily="2" charset="0"/>
                <a:cs typeface="Roboto" pitchFamily="34" charset="0"/>
              </a:rPr>
              <a:t>(or 990-EZ or 990-N) annually</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solidFill>
                  <a:prstClr val="black"/>
                </a:solidFill>
                <a:latin typeface="Roboto" pitchFamily="2" charset="0"/>
                <a:cs typeface="Roboto" pitchFamily="34" charset="0"/>
              </a:rPr>
              <a:t>Must register with the </a:t>
            </a:r>
            <a:r>
              <a:rPr lang="en-US" b="1">
                <a:solidFill>
                  <a:prstClr val="black"/>
                </a:solidFill>
                <a:latin typeface="Roboto" pitchFamily="2" charset="0"/>
                <a:cs typeface="Roboto" pitchFamily="34" charset="0"/>
              </a:rPr>
              <a:t>PA Bureau of Charitable Organizations </a:t>
            </a:r>
            <a:r>
              <a:rPr lang="en-US">
                <a:solidFill>
                  <a:prstClr val="black"/>
                </a:solidFill>
                <a:latin typeface="Roboto" pitchFamily="2" charset="0"/>
                <a:cs typeface="Roboto" pitchFamily="34" charset="0"/>
              </a:rPr>
              <a:t>(BCO-10)</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solidFill>
                  <a:prstClr val="black"/>
                </a:solidFill>
                <a:latin typeface="Roboto" pitchFamily="2" charset="0"/>
                <a:cs typeface="Roboto" pitchFamily="34" charset="0"/>
              </a:rPr>
              <a:t>Must provide services directly to Centre County</a:t>
            </a:r>
          </a:p>
          <a:p>
            <a:pPr marL="285750" indent="-285750">
              <a:lnSpc>
                <a:spcPct val="80000"/>
              </a:lnSpc>
              <a:spcBef>
                <a:spcPct val="20000"/>
              </a:spcBef>
              <a:spcAft>
                <a:spcPts val="1200"/>
              </a:spcAft>
              <a:buFont typeface="Arial" panose="020B0604020202020204" pitchFamily="34" charset="0"/>
              <a:buChar char="•"/>
              <a:defRPr>
                <a:latin typeface="Roboto"/>
              </a:defRPr>
            </a:pPr>
            <a:r>
              <a:rPr lang="en-US">
                <a:solidFill>
                  <a:prstClr val="black"/>
                </a:solidFill>
                <a:latin typeface="Roboto" pitchFamily="2" charset="0"/>
                <a:cs typeface="Roboto" pitchFamily="34" charset="0"/>
              </a:rPr>
              <a:t>Funded programs must comply with Centre Foundation’s </a:t>
            </a:r>
            <a:r>
              <a:rPr lang="en-US">
                <a:solidFill>
                  <a:srgbClr val="00505C"/>
                </a:solidFill>
                <a:latin typeface="Roboto" pitchFamily="2" charset="0"/>
                <a:cs typeface="Roboto" pitchFamily="34" charset="0"/>
                <a:hlinkClick r:id="rId4">
                  <a:extLst>
                    <a:ext uri="{A12FA001-AC4F-418D-AE19-62706E023703}">
                      <ahyp:hlinkClr xmlns:ahyp="http://schemas.microsoft.com/office/drawing/2018/hyperlinkcolor" val="tx"/>
                    </a:ext>
                  </a:extLst>
                </a:hlinkClick>
              </a:rPr>
              <a:t>Nondiscrimination Policy</a:t>
            </a:r>
            <a:endParaRPr lang="en-US">
              <a:solidFill>
                <a:srgbClr val="00505C"/>
              </a:solidFill>
              <a:latin typeface="Roboto" pitchFamily="2" charset="0"/>
              <a:cs typeface="Roboto" pitchFamily="34" charset="0"/>
            </a:endParaRPr>
          </a:p>
          <a:p>
            <a:pPr marL="285750" indent="-285750">
              <a:lnSpc>
                <a:spcPct val="80000"/>
              </a:lnSpc>
              <a:spcBef>
                <a:spcPct val="20000"/>
              </a:spcBef>
              <a:spcAft>
                <a:spcPts val="1200"/>
              </a:spcAft>
              <a:buFont typeface="Arial" panose="020B0604020202020204" pitchFamily="34" charset="0"/>
              <a:buChar char="•"/>
              <a:defRPr>
                <a:latin typeface="Roboto"/>
              </a:defRPr>
            </a:pPr>
            <a:r>
              <a:rPr lang="en-US">
                <a:solidFill>
                  <a:prstClr val="black"/>
                </a:solidFill>
                <a:latin typeface="Roboto" pitchFamily="2" charset="0"/>
                <a:cs typeface="Roboto" pitchFamily="34" charset="0"/>
              </a:rPr>
              <a:t>Must be in good standing with previous Centre Foundation grants</a:t>
            </a:r>
          </a:p>
        </p:txBody>
      </p:sp>
      <p:pic>
        <p:nvPicPr>
          <p:cNvPr id="6" name="Picture 5" descr="A logo with a tree and text  AI-generated content may be incorrect.">
            <a:extLst>
              <a:ext uri="{FF2B5EF4-FFF2-40B4-BE49-F238E27FC236}">
                <a16:creationId xmlns:a16="http://schemas.microsoft.com/office/drawing/2014/main" id="{D2760693-0F33-E68C-EBCD-0D39E5D8F3D9}"/>
              </a:ext>
            </a:extLst>
          </p:cNvPr>
          <p:cNvPicPr>
            <a:picLocks noChangeAspect="1"/>
          </p:cNvPicPr>
          <p:nvPr/>
        </p:nvPicPr>
        <p:blipFill>
          <a:blip r:embed="rId5"/>
          <a:stretch>
            <a:fillRect/>
          </a:stretch>
        </p:blipFill>
        <p:spPr>
          <a:xfrm>
            <a:off x="10640068" y="193523"/>
            <a:ext cx="1374244" cy="1620763"/>
          </a:xfrm>
          <a:prstGeom prst="rect">
            <a:avLst/>
          </a:prstGeom>
        </p:spPr>
      </p:pic>
      <p:pic>
        <p:nvPicPr>
          <p:cNvPr id="11" name="Picture 10" descr="A black and orange rectangle  AI-generated content may be incorrect.">
            <a:extLst>
              <a:ext uri="{FF2B5EF4-FFF2-40B4-BE49-F238E27FC236}">
                <a16:creationId xmlns:a16="http://schemas.microsoft.com/office/drawing/2014/main" id="{EFB685AC-E1CC-5390-2C8D-209CF8428950}"/>
              </a:ext>
            </a:extLst>
          </p:cNvPr>
          <p:cNvPicPr>
            <a:picLocks noChangeAspect="1"/>
          </p:cNvPicPr>
          <p:nvPr/>
        </p:nvPicPr>
        <p:blipFill>
          <a:blip r:embed="rId6"/>
          <a:stretch>
            <a:fillRect/>
          </a:stretch>
        </p:blipFill>
        <p:spPr>
          <a:xfrm>
            <a:off x="0" y="6444947"/>
            <a:ext cx="12192000" cy="566058"/>
          </a:xfrm>
          <a:prstGeom prst="rect">
            <a:avLst/>
          </a:prstGeom>
        </p:spPr>
      </p:pic>
    </p:spTree>
    <p:extLst>
      <p:ext uri="{BB962C8B-B14F-4D97-AF65-F5344CB8AC3E}">
        <p14:creationId xmlns:p14="http://schemas.microsoft.com/office/powerpoint/2010/main" val="783476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247979-E4CB-3848-AD50-A4DD3553B6BC}"/>
              </a:ext>
            </a:extLst>
          </p:cNvPr>
          <p:cNvPicPr>
            <a:picLocks noChangeAspect="1"/>
          </p:cNvPicPr>
          <p:nvPr/>
        </p:nvPicPr>
        <p:blipFill>
          <a:blip r:embed="rId3"/>
          <a:stretch>
            <a:fillRect/>
          </a:stretch>
        </p:blipFill>
        <p:spPr>
          <a:xfrm>
            <a:off x="9798134" y="1156910"/>
            <a:ext cx="643437" cy="167144"/>
          </a:xfrm>
          <a:prstGeom prst="rect">
            <a:avLst/>
          </a:prstGeom>
        </p:spPr>
      </p:pic>
      <p:sp>
        <p:nvSpPr>
          <p:cNvPr id="4" name="Freeform 6">
            <a:extLst>
              <a:ext uri="{FF2B5EF4-FFF2-40B4-BE49-F238E27FC236}">
                <a16:creationId xmlns:a16="http://schemas.microsoft.com/office/drawing/2014/main" id="{F81B591A-7B21-BEC6-ED95-166FB0137718}"/>
              </a:ext>
            </a:extLst>
          </p:cNvPr>
          <p:cNvSpPr/>
          <p:nvPr/>
        </p:nvSpPr>
        <p:spPr>
          <a:xfrm flipH="1" flipV="1">
            <a:off x="9963474" y="-2"/>
            <a:ext cx="2228525" cy="7036834"/>
          </a:xfrm>
          <a:custGeom>
            <a:avLst/>
            <a:gdLst>
              <a:gd name="connsiteX0" fmla="*/ 0 w 5652655"/>
              <a:gd name="connsiteY0" fmla="*/ 5937 h 6893626"/>
              <a:gd name="connsiteX1" fmla="*/ 1620982 w 5652655"/>
              <a:gd name="connsiteY1" fmla="*/ 6893626 h 6893626"/>
              <a:gd name="connsiteX2" fmla="*/ 5652655 w 5652655"/>
              <a:gd name="connsiteY2" fmla="*/ 6893626 h 6893626"/>
              <a:gd name="connsiteX3" fmla="*/ 5652655 w 5652655"/>
              <a:gd name="connsiteY3" fmla="*/ 0 h 6893626"/>
              <a:gd name="connsiteX4" fmla="*/ 0 w 5652655"/>
              <a:gd name="connsiteY4" fmla="*/ 5937 h 6893626"/>
              <a:gd name="connsiteX0" fmla="*/ 3307278 w 8959933"/>
              <a:gd name="connsiteY0" fmla="*/ 0 h 6887689"/>
              <a:gd name="connsiteX1" fmla="*/ 4928260 w 8959933"/>
              <a:gd name="connsiteY1" fmla="*/ 6887689 h 6887689"/>
              <a:gd name="connsiteX2" fmla="*/ 8959933 w 8959933"/>
              <a:gd name="connsiteY2" fmla="*/ 6887689 h 6887689"/>
              <a:gd name="connsiteX3" fmla="*/ 0 w 8959933"/>
              <a:gd name="connsiteY3" fmla="*/ 11876 h 6887689"/>
              <a:gd name="connsiteX4" fmla="*/ 3307278 w 8959933"/>
              <a:gd name="connsiteY4" fmla="*/ 0 h 6887689"/>
              <a:gd name="connsiteX0" fmla="*/ 3307278 w 4928260"/>
              <a:gd name="connsiteY0" fmla="*/ 0 h 6887689"/>
              <a:gd name="connsiteX1" fmla="*/ 4928260 w 4928260"/>
              <a:gd name="connsiteY1" fmla="*/ 6887689 h 6887689"/>
              <a:gd name="connsiteX2" fmla="*/ 5938 w 4928260"/>
              <a:gd name="connsiteY2" fmla="*/ 6881751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342905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3307278 w 4928260"/>
              <a:gd name="connsiteY0" fmla="*/ 0 h 6887689"/>
              <a:gd name="connsiteX1" fmla="*/ 4928260 w 4928260"/>
              <a:gd name="connsiteY1" fmla="*/ 6887689 h 6887689"/>
              <a:gd name="connsiteX2" fmla="*/ 3295404 w 4928260"/>
              <a:gd name="connsiteY2" fmla="*/ 6887689 h 6887689"/>
              <a:gd name="connsiteX3" fmla="*/ 0 w 4928260"/>
              <a:gd name="connsiteY3" fmla="*/ 11876 h 6887689"/>
              <a:gd name="connsiteX4" fmla="*/ 3307278 w 4928260"/>
              <a:gd name="connsiteY4" fmla="*/ 0 h 6887689"/>
              <a:gd name="connsiteX0" fmla="*/ 14993 w 1635975"/>
              <a:gd name="connsiteY0" fmla="*/ 11875 h 6899564"/>
              <a:gd name="connsiteX1" fmla="*/ 1635975 w 1635975"/>
              <a:gd name="connsiteY1" fmla="*/ 6899564 h 6899564"/>
              <a:gd name="connsiteX2" fmla="*/ 3119 w 1635975"/>
              <a:gd name="connsiteY2" fmla="*/ 6899564 h 6899564"/>
              <a:gd name="connsiteX3" fmla="*/ 3117 w 1635975"/>
              <a:gd name="connsiteY3" fmla="*/ 0 h 6899564"/>
              <a:gd name="connsiteX4" fmla="*/ 14993 w 1635975"/>
              <a:gd name="connsiteY4" fmla="*/ 11875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5" h="6899564">
                <a:moveTo>
                  <a:pt x="14993" y="11875"/>
                </a:moveTo>
                <a:lnTo>
                  <a:pt x="1635975" y="6899564"/>
                </a:lnTo>
                <a:lnTo>
                  <a:pt x="3119" y="6899564"/>
                </a:lnTo>
                <a:cubicBezTo>
                  <a:pt x="-4798" y="6889669"/>
                  <a:pt x="5096" y="2289958"/>
                  <a:pt x="3117" y="0"/>
                </a:cubicBezTo>
                <a:lnTo>
                  <a:pt x="14993" y="11875"/>
                </a:lnTo>
                <a:close/>
              </a:path>
            </a:pathLst>
          </a:custGeom>
          <a:solidFill>
            <a:srgbClr val="2C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Roboto"/>
            </a:endParaRPr>
          </a:p>
        </p:txBody>
      </p:sp>
      <p:sp>
        <p:nvSpPr>
          <p:cNvPr id="7" name="TextBox 6">
            <a:extLst>
              <a:ext uri="{FF2B5EF4-FFF2-40B4-BE49-F238E27FC236}">
                <a16:creationId xmlns:a16="http://schemas.microsoft.com/office/drawing/2014/main" id="{6700C9F8-32E4-47BA-E5E6-A7450633D5B2}"/>
              </a:ext>
            </a:extLst>
          </p:cNvPr>
          <p:cNvSpPr txBox="1"/>
          <p:nvPr/>
        </p:nvSpPr>
        <p:spPr>
          <a:xfrm>
            <a:off x="475526" y="1324054"/>
            <a:ext cx="8807572" cy="646331"/>
          </a:xfrm>
          <a:prstGeom prst="rect">
            <a:avLst/>
          </a:prstGeom>
          <a:noFill/>
        </p:spPr>
        <p:txBody>
          <a:bodyPr wrap="square" lIns="91440" tIns="45720" rIns="91440" bIns="45720" rtlCol="0" anchor="t">
            <a:spAutoFit/>
          </a:bodyPr>
          <a:lstStyle/>
          <a:p>
            <a:r>
              <a:rPr lang="en-US" sz="3600" b="1">
                <a:solidFill>
                  <a:srgbClr val="2C8541"/>
                </a:solidFill>
                <a:latin typeface="Montserrat"/>
                <a:ea typeface="Montserrat"/>
                <a:cs typeface="Montserrat" pitchFamily="34" charset="0"/>
              </a:rPr>
              <a:t>Grantee Eligibility</a:t>
            </a:r>
            <a:endParaRPr lang="en-US" sz="1050">
              <a:solidFill>
                <a:srgbClr val="2C8541"/>
              </a:solidFill>
              <a:latin typeface="Roboto"/>
              <a:ea typeface="Roboto"/>
              <a:cs typeface="Roboto" pitchFamily="34" charset="0"/>
            </a:endParaRPr>
          </a:p>
        </p:txBody>
      </p:sp>
      <p:sp>
        <p:nvSpPr>
          <p:cNvPr id="8" name="TextBox 7">
            <a:extLst>
              <a:ext uri="{FF2B5EF4-FFF2-40B4-BE49-F238E27FC236}">
                <a16:creationId xmlns:a16="http://schemas.microsoft.com/office/drawing/2014/main" id="{BDB9D4E7-AA07-1228-3C12-3BD99060810B}"/>
              </a:ext>
            </a:extLst>
          </p:cNvPr>
          <p:cNvSpPr txBox="1"/>
          <p:nvPr/>
        </p:nvSpPr>
        <p:spPr>
          <a:xfrm>
            <a:off x="475526" y="2219457"/>
            <a:ext cx="9322608" cy="2039148"/>
          </a:xfrm>
          <a:prstGeom prst="rect">
            <a:avLst/>
          </a:prstGeom>
          <a:noFill/>
        </p:spPr>
        <p:txBody>
          <a:bodyPr wrap="square" rtlCol="0">
            <a:spAutoFit/>
          </a:bodyPr>
          <a:lstStyle/>
          <a:p>
            <a:pPr marL="285750" indent="-285750">
              <a:lnSpc>
                <a:spcPct val="80000"/>
              </a:lnSpc>
              <a:spcBef>
                <a:spcPct val="20000"/>
              </a:spcBef>
              <a:spcAft>
                <a:spcPts val="1200"/>
              </a:spcAft>
              <a:buFont typeface="Arial" panose="020B0604020202020204" pitchFamily="34" charset="0"/>
              <a:buChar char="•"/>
              <a:defRPr>
                <a:latin typeface="Roboto"/>
              </a:defRPr>
            </a:pPr>
            <a:r>
              <a:rPr lang="en-US">
                <a:solidFill>
                  <a:prstClr val="black"/>
                </a:solidFill>
                <a:latin typeface="Roboto" pitchFamily="2" charset="0"/>
                <a:cs typeface="Roboto" pitchFamily="34" charset="0"/>
              </a:rPr>
              <a:t>Things we </a:t>
            </a:r>
            <a:r>
              <a:rPr lang="en-US" b="1">
                <a:solidFill>
                  <a:prstClr val="black"/>
                </a:solidFill>
                <a:latin typeface="Roboto" pitchFamily="2" charset="0"/>
                <a:cs typeface="Roboto" pitchFamily="34" charset="0"/>
              </a:rPr>
              <a:t>do not</a:t>
            </a:r>
            <a:r>
              <a:rPr lang="en-US">
                <a:solidFill>
                  <a:prstClr val="black"/>
                </a:solidFill>
                <a:latin typeface="Roboto" pitchFamily="2" charset="0"/>
                <a:cs typeface="Roboto" pitchFamily="34" charset="0"/>
              </a:rPr>
              <a:t> fund:</a:t>
            </a:r>
          </a:p>
          <a:p>
            <a:pPr marL="742950" lvl="1" indent="-285750">
              <a:lnSpc>
                <a:spcPct val="80000"/>
              </a:lnSpc>
              <a:spcBef>
                <a:spcPct val="20000"/>
              </a:spcBef>
              <a:spcAft>
                <a:spcPts val="1200"/>
              </a:spcAft>
              <a:buFont typeface="Arial" panose="020B0604020202020204" pitchFamily="34" charset="0"/>
              <a:buChar char="•"/>
              <a:defRPr>
                <a:latin typeface="Roboto"/>
              </a:defRPr>
            </a:pPr>
            <a:r>
              <a:rPr lang="en-US">
                <a:solidFill>
                  <a:prstClr val="black"/>
                </a:solidFill>
                <a:latin typeface="Roboto" pitchFamily="2" charset="0"/>
                <a:cs typeface="Roboto" pitchFamily="34" charset="0"/>
              </a:rPr>
              <a:t>Lobbying or political activities</a:t>
            </a:r>
          </a:p>
          <a:p>
            <a:pPr marL="742950" lvl="1" indent="-285750">
              <a:lnSpc>
                <a:spcPct val="80000"/>
              </a:lnSpc>
              <a:spcBef>
                <a:spcPct val="20000"/>
              </a:spcBef>
              <a:spcAft>
                <a:spcPts val="1200"/>
              </a:spcAft>
              <a:buFont typeface="Arial" panose="020B0604020202020204" pitchFamily="34" charset="0"/>
              <a:buChar char="•"/>
              <a:defRPr>
                <a:latin typeface="Roboto"/>
              </a:defRPr>
            </a:pPr>
            <a:r>
              <a:rPr lang="en-US">
                <a:solidFill>
                  <a:prstClr val="black"/>
                </a:solidFill>
                <a:latin typeface="Roboto" pitchFamily="2" charset="0"/>
                <a:cs typeface="Roboto" pitchFamily="34" charset="0"/>
              </a:rPr>
              <a:t>Sectarian religious activities</a:t>
            </a:r>
          </a:p>
          <a:p>
            <a:pPr marL="742950" lvl="1" indent="-285750">
              <a:lnSpc>
                <a:spcPct val="80000"/>
              </a:lnSpc>
              <a:spcBef>
                <a:spcPct val="20000"/>
              </a:spcBef>
              <a:spcAft>
                <a:spcPts val="1200"/>
              </a:spcAft>
              <a:buFont typeface="Arial" panose="020B0604020202020204" pitchFamily="34" charset="0"/>
              <a:buChar char="•"/>
              <a:defRPr>
                <a:latin typeface="Roboto"/>
              </a:defRPr>
            </a:pPr>
            <a:r>
              <a:rPr lang="en-US">
                <a:solidFill>
                  <a:prstClr val="black"/>
                </a:solidFill>
                <a:latin typeface="Roboto" pitchFamily="2" charset="0"/>
                <a:cs typeface="Roboto" pitchFamily="34" charset="0"/>
              </a:rPr>
              <a:t>Reimbursement for expenses incurred before grant is awarded</a:t>
            </a:r>
          </a:p>
          <a:p>
            <a:pPr marL="742950" lvl="1" indent="-285750">
              <a:lnSpc>
                <a:spcPct val="80000"/>
              </a:lnSpc>
              <a:spcBef>
                <a:spcPct val="20000"/>
              </a:spcBef>
              <a:spcAft>
                <a:spcPts val="1200"/>
              </a:spcAft>
              <a:buFont typeface="Arial" panose="020B0604020202020204" pitchFamily="34" charset="0"/>
              <a:buChar char="•"/>
              <a:defRPr>
                <a:latin typeface="Roboto"/>
              </a:defRPr>
            </a:pPr>
            <a:r>
              <a:rPr lang="en-US">
                <a:solidFill>
                  <a:prstClr val="black"/>
                </a:solidFill>
                <a:latin typeface="Roboto" pitchFamily="2" charset="0"/>
                <a:cs typeface="Roboto" pitchFamily="34" charset="0"/>
              </a:rPr>
              <a:t>Requests from individuals</a:t>
            </a:r>
          </a:p>
        </p:txBody>
      </p:sp>
      <p:pic>
        <p:nvPicPr>
          <p:cNvPr id="6" name="Picture 5" descr="A logo with a tree and text  AI-generated content may be incorrect.">
            <a:extLst>
              <a:ext uri="{FF2B5EF4-FFF2-40B4-BE49-F238E27FC236}">
                <a16:creationId xmlns:a16="http://schemas.microsoft.com/office/drawing/2014/main" id="{325F1F67-7F42-00C2-CB79-2BFA92C43729}"/>
              </a:ext>
            </a:extLst>
          </p:cNvPr>
          <p:cNvPicPr>
            <a:picLocks noChangeAspect="1"/>
          </p:cNvPicPr>
          <p:nvPr/>
        </p:nvPicPr>
        <p:blipFill>
          <a:blip r:embed="rId4"/>
          <a:stretch>
            <a:fillRect/>
          </a:stretch>
        </p:blipFill>
        <p:spPr>
          <a:xfrm>
            <a:off x="10640068" y="193523"/>
            <a:ext cx="1374244" cy="1620763"/>
          </a:xfrm>
          <a:prstGeom prst="rect">
            <a:avLst/>
          </a:prstGeom>
        </p:spPr>
      </p:pic>
      <p:pic>
        <p:nvPicPr>
          <p:cNvPr id="11" name="Picture 10" descr="A black and orange rectangle  AI-generated content may be incorrect.">
            <a:extLst>
              <a:ext uri="{FF2B5EF4-FFF2-40B4-BE49-F238E27FC236}">
                <a16:creationId xmlns:a16="http://schemas.microsoft.com/office/drawing/2014/main" id="{57C2BB61-487F-158C-1326-D70C53AA2C90}"/>
              </a:ext>
            </a:extLst>
          </p:cNvPr>
          <p:cNvPicPr>
            <a:picLocks noChangeAspect="1"/>
          </p:cNvPicPr>
          <p:nvPr/>
        </p:nvPicPr>
        <p:blipFill>
          <a:blip r:embed="rId5"/>
          <a:stretch>
            <a:fillRect/>
          </a:stretch>
        </p:blipFill>
        <p:spPr>
          <a:xfrm>
            <a:off x="0" y="6444947"/>
            <a:ext cx="12192000" cy="566058"/>
          </a:xfrm>
          <a:prstGeom prst="rect">
            <a:avLst/>
          </a:prstGeom>
        </p:spPr>
      </p:pic>
    </p:spTree>
    <p:extLst>
      <p:ext uri="{BB962C8B-B14F-4D97-AF65-F5344CB8AC3E}">
        <p14:creationId xmlns:p14="http://schemas.microsoft.com/office/powerpoint/2010/main" val="2341519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4FC1C71-0F8B-F145-994C-DC273CB4358C}"/>
              </a:ext>
            </a:extLst>
          </p:cNvPr>
          <p:cNvSpPr/>
          <p:nvPr/>
        </p:nvSpPr>
        <p:spPr>
          <a:xfrm>
            <a:off x="-5080" y="-48858"/>
            <a:ext cx="10139680" cy="7059258"/>
          </a:xfrm>
          <a:custGeom>
            <a:avLst/>
            <a:gdLst>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35626 h 5023262"/>
              <a:gd name="connsiteX4" fmla="*/ 409699 w 1947553"/>
              <a:gd name="connsiteY4" fmla="*/ 35626 h 5023262"/>
              <a:gd name="connsiteX5" fmla="*/ 760021 w 1947553"/>
              <a:gd name="connsiteY5" fmla="*/ 0 h 5023262"/>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35626 h 5023262"/>
              <a:gd name="connsiteX4" fmla="*/ 405201 w 1947553"/>
              <a:gd name="connsiteY4" fmla="*/ 8639 h 5023262"/>
              <a:gd name="connsiteX5" fmla="*/ 760021 w 1947553"/>
              <a:gd name="connsiteY5" fmla="*/ 0 h 5023262"/>
              <a:gd name="connsiteX0" fmla="*/ 760021 w 1947553"/>
              <a:gd name="connsiteY0" fmla="*/ 0 h 5023262"/>
              <a:gd name="connsiteX1" fmla="*/ 1947553 w 1947553"/>
              <a:gd name="connsiteY1" fmla="*/ 5023262 h 5023262"/>
              <a:gd name="connsiteX2" fmla="*/ 0 w 1947553"/>
              <a:gd name="connsiteY2" fmla="*/ 5023262 h 5023262"/>
              <a:gd name="connsiteX3" fmla="*/ 0 w 1947553"/>
              <a:gd name="connsiteY3" fmla="*/ 13137 h 5023262"/>
              <a:gd name="connsiteX4" fmla="*/ 405201 w 1947553"/>
              <a:gd name="connsiteY4" fmla="*/ 8639 h 5023262"/>
              <a:gd name="connsiteX5" fmla="*/ 760021 w 1947553"/>
              <a:gd name="connsiteY5" fmla="*/ 0 h 5023262"/>
              <a:gd name="connsiteX0" fmla="*/ 764368 w 1951900"/>
              <a:gd name="connsiteY0" fmla="*/ 0 h 5023262"/>
              <a:gd name="connsiteX1" fmla="*/ 1951900 w 1951900"/>
              <a:gd name="connsiteY1" fmla="*/ 5023262 h 5023262"/>
              <a:gd name="connsiteX2" fmla="*/ 4347 w 1951900"/>
              <a:gd name="connsiteY2" fmla="*/ 5023262 h 5023262"/>
              <a:gd name="connsiteX3" fmla="*/ 0 w 1951900"/>
              <a:gd name="connsiteY3" fmla="*/ 8790 h 5023262"/>
              <a:gd name="connsiteX4" fmla="*/ 409548 w 1951900"/>
              <a:gd name="connsiteY4" fmla="*/ 8639 h 5023262"/>
              <a:gd name="connsiteX5" fmla="*/ 764368 w 1951900"/>
              <a:gd name="connsiteY5" fmla="*/ 0 h 5023262"/>
              <a:gd name="connsiteX0" fmla="*/ 773062 w 1960594"/>
              <a:gd name="connsiteY0" fmla="*/ 0 h 5023262"/>
              <a:gd name="connsiteX1" fmla="*/ 1960594 w 1960594"/>
              <a:gd name="connsiteY1" fmla="*/ 5023262 h 5023262"/>
              <a:gd name="connsiteX2" fmla="*/ 13041 w 1960594"/>
              <a:gd name="connsiteY2" fmla="*/ 5023262 h 5023262"/>
              <a:gd name="connsiteX3" fmla="*/ 0 w 1960594"/>
              <a:gd name="connsiteY3" fmla="*/ 91387 h 5023262"/>
              <a:gd name="connsiteX4" fmla="*/ 418242 w 1960594"/>
              <a:gd name="connsiteY4" fmla="*/ 8639 h 5023262"/>
              <a:gd name="connsiteX5" fmla="*/ 773062 w 1960594"/>
              <a:gd name="connsiteY5" fmla="*/ 0 h 5023262"/>
              <a:gd name="connsiteX0" fmla="*/ 760021 w 1947553"/>
              <a:gd name="connsiteY0" fmla="*/ 8600 h 5031862"/>
              <a:gd name="connsiteX1" fmla="*/ 1947553 w 1947553"/>
              <a:gd name="connsiteY1" fmla="*/ 5031862 h 5031862"/>
              <a:gd name="connsiteX2" fmla="*/ 0 w 1947553"/>
              <a:gd name="connsiteY2" fmla="*/ 5031862 h 5031862"/>
              <a:gd name="connsiteX3" fmla="*/ 13042 w 1947553"/>
              <a:gd name="connsiteY3" fmla="*/ 0 h 5031862"/>
              <a:gd name="connsiteX4" fmla="*/ 405201 w 1947553"/>
              <a:gd name="connsiteY4" fmla="*/ 17239 h 5031862"/>
              <a:gd name="connsiteX5" fmla="*/ 760021 w 1947553"/>
              <a:gd name="connsiteY5" fmla="*/ 8600 h 5031862"/>
              <a:gd name="connsiteX0" fmla="*/ 760021 w 1947553"/>
              <a:gd name="connsiteY0" fmla="*/ 13097 h 5036359"/>
              <a:gd name="connsiteX1" fmla="*/ 1947553 w 1947553"/>
              <a:gd name="connsiteY1" fmla="*/ 5036359 h 5036359"/>
              <a:gd name="connsiteX2" fmla="*/ 0 w 1947553"/>
              <a:gd name="connsiteY2" fmla="*/ 5036359 h 5036359"/>
              <a:gd name="connsiteX3" fmla="*/ 13042 w 1947553"/>
              <a:gd name="connsiteY3" fmla="*/ 4497 h 5036359"/>
              <a:gd name="connsiteX4" fmla="*/ 405201 w 1947553"/>
              <a:gd name="connsiteY4" fmla="*/ 0 h 5036359"/>
              <a:gd name="connsiteX5" fmla="*/ 760021 w 1947553"/>
              <a:gd name="connsiteY5" fmla="*/ 13097 h 5036359"/>
              <a:gd name="connsiteX0" fmla="*/ 760021 w 1947553"/>
              <a:gd name="connsiteY0" fmla="*/ 56 h 5036359"/>
              <a:gd name="connsiteX1" fmla="*/ 1947553 w 1947553"/>
              <a:gd name="connsiteY1" fmla="*/ 5036359 h 5036359"/>
              <a:gd name="connsiteX2" fmla="*/ 0 w 1947553"/>
              <a:gd name="connsiteY2" fmla="*/ 5036359 h 5036359"/>
              <a:gd name="connsiteX3" fmla="*/ 13042 w 1947553"/>
              <a:gd name="connsiteY3" fmla="*/ 4497 h 5036359"/>
              <a:gd name="connsiteX4" fmla="*/ 405201 w 1947553"/>
              <a:gd name="connsiteY4" fmla="*/ 0 h 5036359"/>
              <a:gd name="connsiteX5" fmla="*/ 760021 w 1947553"/>
              <a:gd name="connsiteY5" fmla="*/ 56 h 5036359"/>
              <a:gd name="connsiteX0" fmla="*/ 6181001 w 7368533"/>
              <a:gd name="connsiteY0" fmla="*/ 8601 h 5044904"/>
              <a:gd name="connsiteX1" fmla="*/ 7368533 w 7368533"/>
              <a:gd name="connsiteY1" fmla="*/ 5044904 h 5044904"/>
              <a:gd name="connsiteX2" fmla="*/ 5420980 w 7368533"/>
              <a:gd name="connsiteY2" fmla="*/ 5044904 h 5044904"/>
              <a:gd name="connsiteX3" fmla="*/ 2 w 7368533"/>
              <a:gd name="connsiteY3" fmla="*/ 0 h 5044904"/>
              <a:gd name="connsiteX4" fmla="*/ 5826181 w 7368533"/>
              <a:gd name="connsiteY4" fmla="*/ 8545 h 5044904"/>
              <a:gd name="connsiteX5" fmla="*/ 6181001 w 7368533"/>
              <a:gd name="connsiteY5" fmla="*/ 8601 h 5044904"/>
              <a:gd name="connsiteX0" fmla="*/ 6180999 w 7368531"/>
              <a:gd name="connsiteY0" fmla="*/ 8601 h 5044904"/>
              <a:gd name="connsiteX1" fmla="*/ 7368531 w 7368531"/>
              <a:gd name="connsiteY1" fmla="*/ 5044904 h 5044904"/>
              <a:gd name="connsiteX2" fmla="*/ 5420978 w 7368531"/>
              <a:gd name="connsiteY2" fmla="*/ 5044904 h 5044904"/>
              <a:gd name="connsiteX3" fmla="*/ 0 w 7368531"/>
              <a:gd name="connsiteY3" fmla="*/ 0 h 5044904"/>
              <a:gd name="connsiteX4" fmla="*/ 5826179 w 7368531"/>
              <a:gd name="connsiteY4" fmla="*/ 8545 h 5044904"/>
              <a:gd name="connsiteX5" fmla="*/ 6180999 w 7368531"/>
              <a:gd name="connsiteY5" fmla="*/ 8601 h 5044904"/>
              <a:gd name="connsiteX0" fmla="*/ 6180999 w 7368531"/>
              <a:gd name="connsiteY0" fmla="*/ 8601 h 5044904"/>
              <a:gd name="connsiteX1" fmla="*/ 7368531 w 7368531"/>
              <a:gd name="connsiteY1" fmla="*/ 5044904 h 5044904"/>
              <a:gd name="connsiteX2" fmla="*/ 4347 w 7368531"/>
              <a:gd name="connsiteY2" fmla="*/ 5027515 h 5044904"/>
              <a:gd name="connsiteX3" fmla="*/ 0 w 7368531"/>
              <a:gd name="connsiteY3" fmla="*/ 0 h 5044904"/>
              <a:gd name="connsiteX4" fmla="*/ 5826179 w 7368531"/>
              <a:gd name="connsiteY4" fmla="*/ 8545 h 5044904"/>
              <a:gd name="connsiteX5" fmla="*/ 6180999 w 7368531"/>
              <a:gd name="connsiteY5" fmla="*/ 8601 h 504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8531" h="5044904">
                <a:moveTo>
                  <a:pt x="6180999" y="8601"/>
                </a:moveTo>
                <a:lnTo>
                  <a:pt x="7368531" y="5044904"/>
                </a:lnTo>
                <a:lnTo>
                  <a:pt x="4347" y="5027515"/>
                </a:lnTo>
                <a:cubicBezTo>
                  <a:pt x="8694" y="3350228"/>
                  <a:pt x="4347" y="7956"/>
                  <a:pt x="0" y="0"/>
                </a:cubicBezTo>
                <a:lnTo>
                  <a:pt x="5826179" y="8545"/>
                </a:lnTo>
                <a:lnTo>
                  <a:pt x="6180999" y="8601"/>
                </a:lnTo>
                <a:close/>
              </a:path>
            </a:pathLst>
          </a:custGeom>
          <a:solidFill>
            <a:srgbClr val="2C8541"/>
          </a:solidFill>
          <a:ln>
            <a:solidFill>
              <a:srgbClr val="58A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Roboto"/>
            </a:endParaRPr>
          </a:p>
        </p:txBody>
      </p:sp>
      <p:sp>
        <p:nvSpPr>
          <p:cNvPr id="6" name="TextBox 5">
            <a:extLst>
              <a:ext uri="{FF2B5EF4-FFF2-40B4-BE49-F238E27FC236}">
                <a16:creationId xmlns:a16="http://schemas.microsoft.com/office/drawing/2014/main" id="{4FD175A0-19AD-F443-83AF-A030DC982B96}"/>
              </a:ext>
            </a:extLst>
          </p:cNvPr>
          <p:cNvSpPr txBox="1"/>
          <p:nvPr/>
        </p:nvSpPr>
        <p:spPr>
          <a:xfrm>
            <a:off x="327950" y="3044279"/>
            <a:ext cx="8132812" cy="769441"/>
          </a:xfrm>
          <a:prstGeom prst="rect">
            <a:avLst/>
          </a:prstGeom>
          <a:noFill/>
        </p:spPr>
        <p:txBody>
          <a:bodyPr wrap="square" lIns="91440" tIns="45720" rIns="91440" bIns="45720" rtlCol="0" anchor="t">
            <a:spAutoFit/>
          </a:bodyPr>
          <a:lstStyle/>
          <a:p>
            <a:pPr defTabSz="685800"/>
            <a:r>
              <a:rPr lang="en-US" sz="4400" b="1">
                <a:solidFill>
                  <a:prstClr val="white"/>
                </a:solidFill>
                <a:latin typeface="Montserrat"/>
                <a:ea typeface="Montserrat"/>
                <a:cs typeface="Montserrat" pitchFamily="34" charset="0"/>
              </a:rPr>
              <a:t>Grant Portal</a:t>
            </a:r>
          </a:p>
        </p:txBody>
      </p:sp>
      <p:pic>
        <p:nvPicPr>
          <p:cNvPr id="3" name="Picture 2" descr="A green text on a white background  AI-generated content may be incorrect.">
            <a:extLst>
              <a:ext uri="{FF2B5EF4-FFF2-40B4-BE49-F238E27FC236}">
                <a16:creationId xmlns:a16="http://schemas.microsoft.com/office/drawing/2014/main" id="{B3E134B4-6DCF-C4B7-161A-62466BF9D0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115271" y="220780"/>
            <a:ext cx="2664543" cy="807134"/>
          </a:xfrm>
          <a:prstGeom prst="rect">
            <a:avLst/>
          </a:prstGeom>
        </p:spPr>
      </p:pic>
      <p:pic>
        <p:nvPicPr>
          <p:cNvPr id="8" name="Picture 7" descr="A black and orange rectangle  AI-generated content may be incorrect.">
            <a:extLst>
              <a:ext uri="{FF2B5EF4-FFF2-40B4-BE49-F238E27FC236}">
                <a16:creationId xmlns:a16="http://schemas.microsoft.com/office/drawing/2014/main" id="{D852FE5D-7524-35F9-D748-5EAAC8465238}"/>
              </a:ext>
            </a:extLst>
          </p:cNvPr>
          <p:cNvPicPr>
            <a:picLocks noChangeAspect="1"/>
          </p:cNvPicPr>
          <p:nvPr/>
        </p:nvPicPr>
        <p:blipFill>
          <a:blip r:embed="rId4"/>
          <a:stretch>
            <a:fillRect/>
          </a:stretch>
        </p:blipFill>
        <p:spPr>
          <a:xfrm>
            <a:off x="0" y="6444947"/>
            <a:ext cx="12192000" cy="566058"/>
          </a:xfrm>
          <a:prstGeom prst="rect">
            <a:avLst/>
          </a:prstGeom>
        </p:spPr>
      </p:pic>
    </p:spTree>
    <p:extLst>
      <p:ext uri="{BB962C8B-B14F-4D97-AF65-F5344CB8AC3E}">
        <p14:creationId xmlns:p14="http://schemas.microsoft.com/office/powerpoint/2010/main" val="17844661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Montserra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boto"/>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Montserra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boto"/>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c87d45c-e44e-4f26-8d3f-6d9c37f9e8af">
      <Terms xmlns="http://schemas.microsoft.com/office/infopath/2007/PartnerControls"/>
    </lcf76f155ced4ddcb4097134ff3c332f>
    <TaxCatchAll xmlns="d95ced51-6a1e-4378-9b9a-0fce92c705d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0CD8CD1EEC26D4AB14B84C7E591BF53" ma:contentTypeVersion="19" ma:contentTypeDescription="Create a new document." ma:contentTypeScope="" ma:versionID="35a918508382129aa5dd6669232e99fb">
  <xsd:schema xmlns:xsd="http://www.w3.org/2001/XMLSchema" xmlns:xs="http://www.w3.org/2001/XMLSchema" xmlns:p="http://schemas.microsoft.com/office/2006/metadata/properties" xmlns:ns2="9c87d45c-e44e-4f26-8d3f-6d9c37f9e8af" xmlns:ns3="d95ced51-6a1e-4378-9b9a-0fce92c705d5" targetNamespace="http://schemas.microsoft.com/office/2006/metadata/properties" ma:root="true" ma:fieldsID="ac20893a34c8933752e5dad0dc697a85" ns2:_="" ns3:_="">
    <xsd:import namespace="9c87d45c-e44e-4f26-8d3f-6d9c37f9e8af"/>
    <xsd:import namespace="d95ced51-6a1e-4378-9b9a-0fce92c705d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OCR"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87d45c-e44e-4f26-8d3f-6d9c37f9e8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bcf0e35-8077-49b8-8573-84a5947177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5ced51-6a1e-4378-9b9a-0fce92c705d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08db1de-bcd5-4b8f-94d9-0783169b91a0}" ma:internalName="TaxCatchAll" ma:showField="CatchAllData" ma:web="d95ced51-6a1e-4378-9b9a-0fce92c705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BED2F8-E027-4D76-B085-07ACE7DF3725}">
  <ds:schemaRefs>
    <ds:schemaRef ds:uri="http://schemas.microsoft.com/sharepoint/v3/contenttype/forms"/>
  </ds:schemaRefs>
</ds:datastoreItem>
</file>

<file path=customXml/itemProps2.xml><?xml version="1.0" encoding="utf-8"?>
<ds:datastoreItem xmlns:ds="http://schemas.openxmlformats.org/officeDocument/2006/customXml" ds:itemID="{DDAAC9A8-E9B9-497E-9831-79B4BE3CC4EA}">
  <ds:schemaRefs>
    <ds:schemaRef ds:uri="9c87d45c-e44e-4f26-8d3f-6d9c37f9e8af"/>
    <ds:schemaRef ds:uri="d95ced51-6a1e-4378-9b9a-0fce92c705d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B432E5B-17DE-4868-ACD2-79987F8433F0}">
  <ds:schemaRefs>
    <ds:schemaRef ds:uri="9c87d45c-e44e-4f26-8d3f-6d9c37f9e8af"/>
    <ds:schemaRef ds:uri="d95ced51-6a1e-4378-9b9a-0fce92c705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Widescreen</PresentationFormat>
  <Slides>49</Slides>
  <Notes>32</Notes>
  <HiddenSlides>0</HiddenSlide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Accessing the Grant Portal </vt:lpstr>
      <vt:lpstr>Accessing the Grant Portal </vt:lpstr>
      <vt:lpstr>PowerPoint Presentation</vt:lpstr>
      <vt:lpstr>PowerPoint Presentation</vt:lpstr>
      <vt:lpstr>PowerPoint Presentation</vt:lpstr>
      <vt:lpstr>PowerPoint Presentation</vt:lpstr>
      <vt:lpstr>Apply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Equitable and  Inclusive Communities Fund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Commonwealth of 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mserio</dc:creator>
  <cp:revision>1</cp:revision>
  <cp:lastPrinted>2016-02-18T19:39:38Z</cp:lastPrinted>
  <dcterms:created xsi:type="dcterms:W3CDTF">2013-04-03T17:35:23Z</dcterms:created>
  <dcterms:modified xsi:type="dcterms:W3CDTF">2026-06-23T15:53:37Z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0x01010050CD8CD1EEC26D4AB14B84C7E591BF53</vt:lpwstr>
  </property>
  <property fmtid="{D5CDD505-2E9C-101B-9397-08002B2CF9AE}" pid="3" name="MediaServiceImageTags">
    <vt:lpwstr/>
  </property>
</Properties>
</file>